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25" r:id="rId2"/>
    <p:sldId id="1349" r:id="rId3"/>
    <p:sldId id="1397" r:id="rId4"/>
    <p:sldId id="1391" r:id="rId5"/>
    <p:sldId id="1407" r:id="rId6"/>
    <p:sldId id="1406" r:id="rId7"/>
    <p:sldId id="1408" r:id="rId8"/>
    <p:sldId id="1410" r:id="rId9"/>
    <p:sldId id="1411" r:id="rId10"/>
    <p:sldId id="1413" r:id="rId11"/>
    <p:sldId id="1412" r:id="rId12"/>
    <p:sldId id="1414" r:id="rId13"/>
    <p:sldId id="1415" r:id="rId14"/>
    <p:sldId id="1416" r:id="rId15"/>
    <p:sldId id="1417" r:id="rId16"/>
    <p:sldId id="1418" r:id="rId17"/>
    <p:sldId id="1419" r:id="rId18"/>
    <p:sldId id="1420" r:id="rId19"/>
    <p:sldId id="1421" r:id="rId20"/>
    <p:sldId id="1422" r:id="rId21"/>
    <p:sldId id="1423" r:id="rId22"/>
    <p:sldId id="1424" r:id="rId23"/>
    <p:sldId id="1425" r:id="rId24"/>
    <p:sldId id="1426" r:id="rId25"/>
    <p:sldId id="1427" r:id="rId26"/>
    <p:sldId id="1428" r:id="rId27"/>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C9FFEE"/>
    <a:srgbClr val="FFFF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599DE-9F3B-4BD6-A3A3-EEBA3160E233}" v="580" dt="2021-10-16T18:35:16.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84" autoAdjust="0"/>
  </p:normalViewPr>
  <p:slideViewPr>
    <p:cSldViewPr>
      <p:cViewPr varScale="1">
        <p:scale>
          <a:sx n="106" d="100"/>
          <a:sy n="106" d="100"/>
        </p:scale>
        <p:origin x="82" y="2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48599DE-9F3B-4BD6-A3A3-EEBA3160E233}"/>
    <pc:docChg chg="undo custSel addSld delSld modSld sldOrd">
      <pc:chgData name="Ed Godfrey" userId="61aa7c48ee0e3db0" providerId="LiveId" clId="{648599DE-9F3B-4BD6-A3A3-EEBA3160E233}" dt="2021-10-16T18:35:16.428" v="1268"/>
      <pc:docMkLst>
        <pc:docMk/>
      </pc:docMkLst>
      <pc:sldChg chg="modSp modAnim">
        <pc:chgData name="Ed Godfrey" userId="61aa7c48ee0e3db0" providerId="LiveId" clId="{648599DE-9F3B-4BD6-A3A3-EEBA3160E233}" dt="2021-10-15T14:47:54.760" v="49" actId="6549"/>
        <pc:sldMkLst>
          <pc:docMk/>
          <pc:sldMk cId="3925202446" sldId="1349"/>
        </pc:sldMkLst>
        <pc:spChg chg="mod">
          <ac:chgData name="Ed Godfrey" userId="61aa7c48ee0e3db0" providerId="LiveId" clId="{648599DE-9F3B-4BD6-A3A3-EEBA3160E233}" dt="2021-10-15T14:47:54.760" v="49" actId="6549"/>
          <ac:spMkLst>
            <pc:docMk/>
            <pc:sldMk cId="3925202446" sldId="1349"/>
            <ac:spMk id="4" creationId="{924EB84D-1B98-4501-8DB9-5D7D9DB1EDEA}"/>
          </ac:spMkLst>
        </pc:spChg>
      </pc:sldChg>
      <pc:sldChg chg="del">
        <pc:chgData name="Ed Godfrey" userId="61aa7c48ee0e3db0" providerId="LiveId" clId="{648599DE-9F3B-4BD6-A3A3-EEBA3160E233}" dt="2021-10-16T18:35:06.953" v="1265" actId="47"/>
        <pc:sldMkLst>
          <pc:docMk/>
          <pc:sldMk cId="2166463544" sldId="1351"/>
        </pc:sldMkLst>
      </pc:sldChg>
      <pc:sldChg chg="del">
        <pc:chgData name="Ed Godfrey" userId="61aa7c48ee0e3db0" providerId="LiveId" clId="{648599DE-9F3B-4BD6-A3A3-EEBA3160E233}" dt="2021-10-16T18:35:06.607" v="1264" actId="47"/>
        <pc:sldMkLst>
          <pc:docMk/>
          <pc:sldMk cId="1069019717" sldId="1389"/>
        </pc:sldMkLst>
      </pc:sldChg>
      <pc:sldChg chg="del">
        <pc:chgData name="Ed Godfrey" userId="61aa7c48ee0e3db0" providerId="LiveId" clId="{648599DE-9F3B-4BD6-A3A3-EEBA3160E233}" dt="2021-10-16T18:35:07.401" v="1266" actId="47"/>
        <pc:sldMkLst>
          <pc:docMk/>
          <pc:sldMk cId="242413102" sldId="1390"/>
        </pc:sldMkLst>
      </pc:sldChg>
      <pc:sldChg chg="addSp delSp modSp mod modTransition delAnim modAnim">
        <pc:chgData name="Ed Godfrey" userId="61aa7c48ee0e3db0" providerId="LiveId" clId="{648599DE-9F3B-4BD6-A3A3-EEBA3160E233}" dt="2021-10-16T17:49:45.196" v="196"/>
        <pc:sldMkLst>
          <pc:docMk/>
          <pc:sldMk cId="177088853" sldId="1391"/>
        </pc:sldMkLst>
        <pc:spChg chg="del">
          <ac:chgData name="Ed Godfrey" userId="61aa7c48ee0e3db0" providerId="LiveId" clId="{648599DE-9F3B-4BD6-A3A3-EEBA3160E233}" dt="2021-10-16T17:45:09.210" v="125" actId="21"/>
          <ac:spMkLst>
            <pc:docMk/>
            <pc:sldMk cId="177088853" sldId="1391"/>
            <ac:spMk id="4" creationId="{924EB84D-1B98-4501-8DB9-5D7D9DB1EDEA}"/>
          </ac:spMkLst>
        </pc:spChg>
        <pc:spChg chg="mod">
          <ac:chgData name="Ed Godfrey" userId="61aa7c48ee0e3db0" providerId="LiveId" clId="{648599DE-9F3B-4BD6-A3A3-EEBA3160E233}" dt="2021-10-16T17:45:36.646" v="152" actId="1037"/>
          <ac:spMkLst>
            <pc:docMk/>
            <pc:sldMk cId="177088853" sldId="1391"/>
            <ac:spMk id="5123" creationId="{E18300FC-3653-4872-8E08-6A73A96457CA}"/>
          </ac:spMkLst>
        </pc:spChg>
        <pc:picChg chg="add mod">
          <ac:chgData name="Ed Godfrey" userId="61aa7c48ee0e3db0" providerId="LiveId" clId="{648599DE-9F3B-4BD6-A3A3-EEBA3160E233}" dt="2021-10-16T17:45:52.993" v="154" actId="1036"/>
          <ac:picMkLst>
            <pc:docMk/>
            <pc:sldMk cId="177088853" sldId="1391"/>
            <ac:picMk id="5" creationId="{472B23CD-87C0-4CDA-B7FA-F67D783E0D1A}"/>
          </ac:picMkLst>
        </pc:picChg>
      </pc:sldChg>
      <pc:sldChg chg="modSp del mod">
        <pc:chgData name="Ed Godfrey" userId="61aa7c48ee0e3db0" providerId="LiveId" clId="{648599DE-9F3B-4BD6-A3A3-EEBA3160E233}" dt="2021-10-16T18:35:02.771" v="1252" actId="47"/>
        <pc:sldMkLst>
          <pc:docMk/>
          <pc:sldMk cId="1761031981" sldId="1392"/>
        </pc:sldMkLst>
        <pc:spChg chg="mod">
          <ac:chgData name="Ed Godfrey" userId="61aa7c48ee0e3db0" providerId="LiveId" clId="{648599DE-9F3B-4BD6-A3A3-EEBA3160E233}" dt="2021-10-16T17:59:02.442" v="348" actId="14100"/>
          <ac:spMkLst>
            <pc:docMk/>
            <pc:sldMk cId="1761031981" sldId="1392"/>
            <ac:spMk id="4" creationId="{924EB84D-1B98-4501-8DB9-5D7D9DB1EDEA}"/>
          </ac:spMkLst>
        </pc:spChg>
        <pc:spChg chg="mod">
          <ac:chgData name="Ed Godfrey" userId="61aa7c48ee0e3db0" providerId="LiveId" clId="{648599DE-9F3B-4BD6-A3A3-EEBA3160E233}" dt="2021-10-16T17:58:57.214" v="347" actId="255"/>
          <ac:spMkLst>
            <pc:docMk/>
            <pc:sldMk cId="1761031981" sldId="1392"/>
            <ac:spMk id="5123" creationId="{E18300FC-3653-4872-8E08-6A73A96457CA}"/>
          </ac:spMkLst>
        </pc:spChg>
      </pc:sldChg>
      <pc:sldChg chg="del">
        <pc:chgData name="Ed Godfrey" userId="61aa7c48ee0e3db0" providerId="LiveId" clId="{648599DE-9F3B-4BD6-A3A3-EEBA3160E233}" dt="2021-10-16T18:35:03.113" v="1253" actId="47"/>
        <pc:sldMkLst>
          <pc:docMk/>
          <pc:sldMk cId="1412626116" sldId="1393"/>
        </pc:sldMkLst>
      </pc:sldChg>
      <pc:sldChg chg="del">
        <pc:chgData name="Ed Godfrey" userId="61aa7c48ee0e3db0" providerId="LiveId" clId="{648599DE-9F3B-4BD6-A3A3-EEBA3160E233}" dt="2021-10-16T18:35:03.405" v="1254" actId="47"/>
        <pc:sldMkLst>
          <pc:docMk/>
          <pc:sldMk cId="1829770766" sldId="1394"/>
        </pc:sldMkLst>
      </pc:sldChg>
      <pc:sldChg chg="del">
        <pc:chgData name="Ed Godfrey" userId="61aa7c48ee0e3db0" providerId="LiveId" clId="{648599DE-9F3B-4BD6-A3A3-EEBA3160E233}" dt="2021-10-16T18:35:03.805" v="1255" actId="47"/>
        <pc:sldMkLst>
          <pc:docMk/>
          <pc:sldMk cId="79559173" sldId="1395"/>
        </pc:sldMkLst>
      </pc:sldChg>
      <pc:sldChg chg="modSp mod ord modAnim">
        <pc:chgData name="Ed Godfrey" userId="61aa7c48ee0e3db0" providerId="LiveId" clId="{648599DE-9F3B-4BD6-A3A3-EEBA3160E233}" dt="2021-10-16T17:48:49.212" v="172"/>
        <pc:sldMkLst>
          <pc:docMk/>
          <pc:sldMk cId="4193706234" sldId="1397"/>
        </pc:sldMkLst>
        <pc:spChg chg="mod">
          <ac:chgData name="Ed Godfrey" userId="61aa7c48ee0e3db0" providerId="LiveId" clId="{648599DE-9F3B-4BD6-A3A3-EEBA3160E233}" dt="2021-10-16T17:44:22.051" v="103" actId="20577"/>
          <ac:spMkLst>
            <pc:docMk/>
            <pc:sldMk cId="4193706234" sldId="1397"/>
            <ac:spMk id="4" creationId="{924EB84D-1B98-4501-8DB9-5D7D9DB1EDEA}"/>
          </ac:spMkLst>
        </pc:spChg>
        <pc:spChg chg="mod">
          <ac:chgData name="Ed Godfrey" userId="61aa7c48ee0e3db0" providerId="LiveId" clId="{648599DE-9F3B-4BD6-A3A3-EEBA3160E233}" dt="2021-10-15T14:52:06.752" v="79" actId="1035"/>
          <ac:spMkLst>
            <pc:docMk/>
            <pc:sldMk cId="4193706234" sldId="1397"/>
            <ac:spMk id="5123" creationId="{E18300FC-3653-4872-8E08-6A73A96457CA}"/>
          </ac:spMkLst>
        </pc:spChg>
      </pc:sldChg>
      <pc:sldChg chg="del">
        <pc:chgData name="Ed Godfrey" userId="61aa7c48ee0e3db0" providerId="LiveId" clId="{648599DE-9F3B-4BD6-A3A3-EEBA3160E233}" dt="2021-10-16T18:35:04.080" v="1256" actId="47"/>
        <pc:sldMkLst>
          <pc:docMk/>
          <pc:sldMk cId="1632285225" sldId="1398"/>
        </pc:sldMkLst>
      </pc:sldChg>
      <pc:sldChg chg="del">
        <pc:chgData name="Ed Godfrey" userId="61aa7c48ee0e3db0" providerId="LiveId" clId="{648599DE-9F3B-4BD6-A3A3-EEBA3160E233}" dt="2021-10-16T18:35:04.331" v="1257" actId="47"/>
        <pc:sldMkLst>
          <pc:docMk/>
          <pc:sldMk cId="2507054491" sldId="1399"/>
        </pc:sldMkLst>
      </pc:sldChg>
      <pc:sldChg chg="del">
        <pc:chgData name="Ed Godfrey" userId="61aa7c48ee0e3db0" providerId="LiveId" clId="{648599DE-9F3B-4BD6-A3A3-EEBA3160E233}" dt="2021-10-16T18:35:04.560" v="1258" actId="47"/>
        <pc:sldMkLst>
          <pc:docMk/>
          <pc:sldMk cId="1090739545" sldId="1400"/>
        </pc:sldMkLst>
      </pc:sldChg>
      <pc:sldChg chg="del">
        <pc:chgData name="Ed Godfrey" userId="61aa7c48ee0e3db0" providerId="LiveId" clId="{648599DE-9F3B-4BD6-A3A3-EEBA3160E233}" dt="2021-10-16T18:35:04.765" v="1259" actId="47"/>
        <pc:sldMkLst>
          <pc:docMk/>
          <pc:sldMk cId="1732994895" sldId="1401"/>
        </pc:sldMkLst>
      </pc:sldChg>
      <pc:sldChg chg="del">
        <pc:chgData name="Ed Godfrey" userId="61aa7c48ee0e3db0" providerId="LiveId" clId="{648599DE-9F3B-4BD6-A3A3-EEBA3160E233}" dt="2021-10-16T18:35:05.227" v="1260" actId="47"/>
        <pc:sldMkLst>
          <pc:docMk/>
          <pc:sldMk cId="1551799880" sldId="1402"/>
        </pc:sldMkLst>
      </pc:sldChg>
      <pc:sldChg chg="del">
        <pc:chgData name="Ed Godfrey" userId="61aa7c48ee0e3db0" providerId="LiveId" clId="{648599DE-9F3B-4BD6-A3A3-EEBA3160E233}" dt="2021-10-16T18:35:05.579" v="1261" actId="47"/>
        <pc:sldMkLst>
          <pc:docMk/>
          <pc:sldMk cId="1553505649" sldId="1403"/>
        </pc:sldMkLst>
      </pc:sldChg>
      <pc:sldChg chg="del">
        <pc:chgData name="Ed Godfrey" userId="61aa7c48ee0e3db0" providerId="LiveId" clId="{648599DE-9F3B-4BD6-A3A3-EEBA3160E233}" dt="2021-10-16T18:35:05.889" v="1262" actId="47"/>
        <pc:sldMkLst>
          <pc:docMk/>
          <pc:sldMk cId="3555031717" sldId="1404"/>
        </pc:sldMkLst>
      </pc:sldChg>
      <pc:sldChg chg="del">
        <pc:chgData name="Ed Godfrey" userId="61aa7c48ee0e3db0" providerId="LiveId" clId="{648599DE-9F3B-4BD6-A3A3-EEBA3160E233}" dt="2021-10-16T18:35:06.239" v="1263" actId="47"/>
        <pc:sldMkLst>
          <pc:docMk/>
          <pc:sldMk cId="4137323721" sldId="1405"/>
        </pc:sldMkLst>
      </pc:sldChg>
      <pc:sldChg chg="addSp delSp modSp add mod ord">
        <pc:chgData name="Ed Godfrey" userId="61aa7c48ee0e3db0" providerId="LiveId" clId="{648599DE-9F3B-4BD6-A3A3-EEBA3160E233}" dt="2021-10-16T17:51:42.411" v="245" actId="20577"/>
        <pc:sldMkLst>
          <pc:docMk/>
          <pc:sldMk cId="648049987" sldId="1406"/>
        </pc:sldMkLst>
        <pc:spChg chg="mod">
          <ac:chgData name="Ed Godfrey" userId="61aa7c48ee0e3db0" providerId="LiveId" clId="{648599DE-9F3B-4BD6-A3A3-EEBA3160E233}" dt="2021-10-16T17:51:42.411" v="245" actId="20577"/>
          <ac:spMkLst>
            <pc:docMk/>
            <pc:sldMk cId="648049987" sldId="1406"/>
            <ac:spMk id="5123" creationId="{E18300FC-3653-4872-8E08-6A73A96457CA}"/>
          </ac:spMkLst>
        </pc:spChg>
        <pc:picChg chg="add del mod">
          <ac:chgData name="Ed Godfrey" userId="61aa7c48ee0e3db0" providerId="LiveId" clId="{648599DE-9F3B-4BD6-A3A3-EEBA3160E233}" dt="2021-10-16T17:51:20.810" v="211" actId="21"/>
          <ac:picMkLst>
            <pc:docMk/>
            <pc:sldMk cId="648049987" sldId="1406"/>
            <ac:picMk id="4" creationId="{06B5B153-3704-47F0-96B1-91482E410937}"/>
          </ac:picMkLst>
        </pc:picChg>
        <pc:picChg chg="del">
          <ac:chgData name="Ed Godfrey" userId="61aa7c48ee0e3db0" providerId="LiveId" clId="{648599DE-9F3B-4BD6-A3A3-EEBA3160E233}" dt="2021-10-16T17:50:17.179" v="199" actId="21"/>
          <ac:picMkLst>
            <pc:docMk/>
            <pc:sldMk cId="648049987" sldId="1406"/>
            <ac:picMk id="5" creationId="{472B23CD-87C0-4CDA-B7FA-F67D783E0D1A}"/>
          </ac:picMkLst>
        </pc:picChg>
        <pc:picChg chg="add mod">
          <ac:chgData name="Ed Godfrey" userId="61aa7c48ee0e3db0" providerId="LiveId" clId="{648599DE-9F3B-4BD6-A3A3-EEBA3160E233}" dt="2021-10-16T17:51:34.561" v="220" actId="1035"/>
          <ac:picMkLst>
            <pc:docMk/>
            <pc:sldMk cId="648049987" sldId="1406"/>
            <ac:picMk id="6" creationId="{6E888A0C-ACDC-4C03-98DD-8F53D7F59E59}"/>
          </ac:picMkLst>
        </pc:picChg>
      </pc:sldChg>
      <pc:sldChg chg="add">
        <pc:chgData name="Ed Godfrey" userId="61aa7c48ee0e3db0" providerId="LiveId" clId="{648599DE-9F3B-4BD6-A3A3-EEBA3160E233}" dt="2021-10-16T17:50:42.929" v="209"/>
        <pc:sldMkLst>
          <pc:docMk/>
          <pc:sldMk cId="1519565353" sldId="1407"/>
        </pc:sldMkLst>
      </pc:sldChg>
      <pc:sldChg chg="addSp delSp modSp add mod">
        <pc:chgData name="Ed Godfrey" userId="61aa7c48ee0e3db0" providerId="LiveId" clId="{648599DE-9F3B-4BD6-A3A3-EEBA3160E233}" dt="2021-10-16T17:52:42.830" v="262" actId="20577"/>
        <pc:sldMkLst>
          <pc:docMk/>
          <pc:sldMk cId="1811782844" sldId="1408"/>
        </pc:sldMkLst>
        <pc:spChg chg="mod">
          <ac:chgData name="Ed Godfrey" userId="61aa7c48ee0e3db0" providerId="LiveId" clId="{648599DE-9F3B-4BD6-A3A3-EEBA3160E233}" dt="2021-10-16T17:52:42.830" v="262" actId="20577"/>
          <ac:spMkLst>
            <pc:docMk/>
            <pc:sldMk cId="1811782844" sldId="1408"/>
            <ac:spMk id="5123" creationId="{E18300FC-3653-4872-8E08-6A73A96457CA}"/>
          </ac:spMkLst>
        </pc:spChg>
        <pc:picChg chg="add mod">
          <ac:chgData name="Ed Godfrey" userId="61aa7c48ee0e3db0" providerId="LiveId" clId="{648599DE-9F3B-4BD6-A3A3-EEBA3160E233}" dt="2021-10-16T17:52:36.933" v="252" actId="1035"/>
          <ac:picMkLst>
            <pc:docMk/>
            <pc:sldMk cId="1811782844" sldId="1408"/>
            <ac:picMk id="4" creationId="{1E628851-C061-47B6-888A-C3013B4844AE}"/>
          </ac:picMkLst>
        </pc:picChg>
        <pc:picChg chg="del">
          <ac:chgData name="Ed Godfrey" userId="61aa7c48ee0e3db0" providerId="LiveId" clId="{648599DE-9F3B-4BD6-A3A3-EEBA3160E233}" dt="2021-10-16T17:52:33.933" v="248" actId="21"/>
          <ac:picMkLst>
            <pc:docMk/>
            <pc:sldMk cId="1811782844" sldId="1408"/>
            <ac:picMk id="6" creationId="{6E888A0C-ACDC-4C03-98DD-8F53D7F59E59}"/>
          </ac:picMkLst>
        </pc:picChg>
      </pc:sldChg>
      <pc:sldChg chg="add del">
        <pc:chgData name="Ed Godfrey" userId="61aa7c48ee0e3db0" providerId="LiveId" clId="{648599DE-9F3B-4BD6-A3A3-EEBA3160E233}" dt="2021-10-16T17:58:05.622" v="271" actId="47"/>
        <pc:sldMkLst>
          <pc:docMk/>
          <pc:sldMk cId="1285420046" sldId="1409"/>
        </pc:sldMkLst>
      </pc:sldChg>
      <pc:sldChg chg="addSp delSp modSp add mod">
        <pc:chgData name="Ed Godfrey" userId="61aa7c48ee0e3db0" providerId="LiveId" clId="{648599DE-9F3B-4BD6-A3A3-EEBA3160E233}" dt="2021-10-16T17:56:45.448" v="270" actId="14100"/>
        <pc:sldMkLst>
          <pc:docMk/>
          <pc:sldMk cId="936549384" sldId="1410"/>
        </pc:sldMkLst>
        <pc:picChg chg="add mod">
          <ac:chgData name="Ed Godfrey" userId="61aa7c48ee0e3db0" providerId="LiveId" clId="{648599DE-9F3B-4BD6-A3A3-EEBA3160E233}" dt="2021-10-16T17:56:45.448" v="270" actId="14100"/>
          <ac:picMkLst>
            <pc:docMk/>
            <pc:sldMk cId="936549384" sldId="1410"/>
            <ac:picMk id="3" creationId="{688BA5E0-258F-4BC7-8197-E5315256BC2C}"/>
          </ac:picMkLst>
        </pc:picChg>
        <pc:picChg chg="del">
          <ac:chgData name="Ed Godfrey" userId="61aa7c48ee0e3db0" providerId="LiveId" clId="{648599DE-9F3B-4BD6-A3A3-EEBA3160E233}" dt="2021-10-16T17:56:28.216" v="265" actId="21"/>
          <ac:picMkLst>
            <pc:docMk/>
            <pc:sldMk cId="936549384" sldId="1410"/>
            <ac:picMk id="4" creationId="{1E628851-C061-47B6-888A-C3013B4844AE}"/>
          </ac:picMkLst>
        </pc:picChg>
      </pc:sldChg>
      <pc:sldChg chg="modSp add mod modAnim">
        <pc:chgData name="Ed Godfrey" userId="61aa7c48ee0e3db0" providerId="LiveId" clId="{648599DE-9F3B-4BD6-A3A3-EEBA3160E233}" dt="2021-10-16T18:02:12.819" v="437"/>
        <pc:sldMkLst>
          <pc:docMk/>
          <pc:sldMk cId="1011949793" sldId="1411"/>
        </pc:sldMkLst>
        <pc:spChg chg="mod">
          <ac:chgData name="Ed Godfrey" userId="61aa7c48ee0e3db0" providerId="LiveId" clId="{648599DE-9F3B-4BD6-A3A3-EEBA3160E233}" dt="2021-10-16T18:01:45.578" v="435" actId="5793"/>
          <ac:spMkLst>
            <pc:docMk/>
            <pc:sldMk cId="1011949793" sldId="1411"/>
            <ac:spMk id="4" creationId="{924EB84D-1B98-4501-8DB9-5D7D9DB1EDEA}"/>
          </ac:spMkLst>
        </pc:spChg>
        <pc:spChg chg="mod">
          <ac:chgData name="Ed Godfrey" userId="61aa7c48ee0e3db0" providerId="LiveId" clId="{648599DE-9F3B-4BD6-A3A3-EEBA3160E233}" dt="2021-10-16T17:59:32.616" v="410" actId="1035"/>
          <ac:spMkLst>
            <pc:docMk/>
            <pc:sldMk cId="1011949793" sldId="1411"/>
            <ac:spMk id="5123" creationId="{E18300FC-3653-4872-8E08-6A73A96457CA}"/>
          </ac:spMkLst>
        </pc:spChg>
      </pc:sldChg>
      <pc:sldChg chg="modSp add mod">
        <pc:chgData name="Ed Godfrey" userId="61aa7c48ee0e3db0" providerId="LiveId" clId="{648599DE-9F3B-4BD6-A3A3-EEBA3160E233}" dt="2021-10-16T18:03:45.605" v="469" actId="20577"/>
        <pc:sldMkLst>
          <pc:docMk/>
          <pc:sldMk cId="811012274" sldId="1412"/>
        </pc:sldMkLst>
        <pc:spChg chg="mod">
          <ac:chgData name="Ed Godfrey" userId="61aa7c48ee0e3db0" providerId="LiveId" clId="{648599DE-9F3B-4BD6-A3A3-EEBA3160E233}" dt="2021-10-16T18:03:36.877" v="457"/>
          <ac:spMkLst>
            <pc:docMk/>
            <pc:sldMk cId="811012274" sldId="1412"/>
            <ac:spMk id="4" creationId="{924EB84D-1B98-4501-8DB9-5D7D9DB1EDEA}"/>
          </ac:spMkLst>
        </pc:spChg>
        <pc:spChg chg="mod">
          <ac:chgData name="Ed Godfrey" userId="61aa7c48ee0e3db0" providerId="LiveId" clId="{648599DE-9F3B-4BD6-A3A3-EEBA3160E233}" dt="2021-10-16T18:03:45.605" v="469" actId="20577"/>
          <ac:spMkLst>
            <pc:docMk/>
            <pc:sldMk cId="811012274" sldId="1412"/>
            <ac:spMk id="5123" creationId="{E18300FC-3653-4872-8E08-6A73A96457CA}"/>
          </ac:spMkLst>
        </pc:spChg>
      </pc:sldChg>
      <pc:sldChg chg="modSp add mod ord">
        <pc:chgData name="Ed Godfrey" userId="61aa7c48ee0e3db0" providerId="LiveId" clId="{648599DE-9F3B-4BD6-A3A3-EEBA3160E233}" dt="2021-10-16T18:03:59.091" v="470" actId="255"/>
        <pc:sldMkLst>
          <pc:docMk/>
          <pc:sldMk cId="3408472403" sldId="1413"/>
        </pc:sldMkLst>
        <pc:spChg chg="mod">
          <ac:chgData name="Ed Godfrey" userId="61aa7c48ee0e3db0" providerId="LiveId" clId="{648599DE-9F3B-4BD6-A3A3-EEBA3160E233}" dt="2021-10-16T18:03:59.091" v="470" actId="255"/>
          <ac:spMkLst>
            <pc:docMk/>
            <pc:sldMk cId="3408472403" sldId="1413"/>
            <ac:spMk id="4" creationId="{924EB84D-1B98-4501-8DB9-5D7D9DB1EDEA}"/>
          </ac:spMkLst>
        </pc:spChg>
        <pc:spChg chg="mod">
          <ac:chgData name="Ed Godfrey" userId="61aa7c48ee0e3db0" providerId="LiveId" clId="{648599DE-9F3B-4BD6-A3A3-EEBA3160E233}" dt="2021-10-16T18:03:11.846" v="453" actId="20577"/>
          <ac:spMkLst>
            <pc:docMk/>
            <pc:sldMk cId="3408472403" sldId="1413"/>
            <ac:spMk id="5123" creationId="{E18300FC-3653-4872-8E08-6A73A96457CA}"/>
          </ac:spMkLst>
        </pc:spChg>
      </pc:sldChg>
      <pc:sldChg chg="modSp add mod">
        <pc:chgData name="Ed Godfrey" userId="61aa7c48ee0e3db0" providerId="LiveId" clId="{648599DE-9F3B-4BD6-A3A3-EEBA3160E233}" dt="2021-10-16T18:05:37.440" v="521" actId="20577"/>
        <pc:sldMkLst>
          <pc:docMk/>
          <pc:sldMk cId="3437971782" sldId="1414"/>
        </pc:sldMkLst>
        <pc:spChg chg="mod">
          <ac:chgData name="Ed Godfrey" userId="61aa7c48ee0e3db0" providerId="LiveId" clId="{648599DE-9F3B-4BD6-A3A3-EEBA3160E233}" dt="2021-10-16T18:05:23.256" v="472"/>
          <ac:spMkLst>
            <pc:docMk/>
            <pc:sldMk cId="3437971782" sldId="1414"/>
            <ac:spMk id="4" creationId="{924EB84D-1B98-4501-8DB9-5D7D9DB1EDEA}"/>
          </ac:spMkLst>
        </pc:spChg>
        <pc:spChg chg="mod">
          <ac:chgData name="Ed Godfrey" userId="61aa7c48ee0e3db0" providerId="LiveId" clId="{648599DE-9F3B-4BD6-A3A3-EEBA3160E233}" dt="2021-10-16T18:05:37.440" v="521" actId="20577"/>
          <ac:spMkLst>
            <pc:docMk/>
            <pc:sldMk cId="3437971782" sldId="1414"/>
            <ac:spMk id="5123" creationId="{E18300FC-3653-4872-8E08-6A73A96457CA}"/>
          </ac:spMkLst>
        </pc:spChg>
      </pc:sldChg>
      <pc:sldChg chg="modSp add mod">
        <pc:chgData name="Ed Godfrey" userId="61aa7c48ee0e3db0" providerId="LiveId" clId="{648599DE-9F3B-4BD6-A3A3-EEBA3160E233}" dt="2021-10-16T18:07:29.940" v="560" actId="6549"/>
        <pc:sldMkLst>
          <pc:docMk/>
          <pc:sldMk cId="2309848006" sldId="1415"/>
        </pc:sldMkLst>
        <pc:spChg chg="mod">
          <ac:chgData name="Ed Godfrey" userId="61aa7c48ee0e3db0" providerId="LiveId" clId="{648599DE-9F3B-4BD6-A3A3-EEBA3160E233}" dt="2021-10-16T18:07:16.919" v="523"/>
          <ac:spMkLst>
            <pc:docMk/>
            <pc:sldMk cId="2309848006" sldId="1415"/>
            <ac:spMk id="4" creationId="{924EB84D-1B98-4501-8DB9-5D7D9DB1EDEA}"/>
          </ac:spMkLst>
        </pc:spChg>
        <pc:spChg chg="mod">
          <ac:chgData name="Ed Godfrey" userId="61aa7c48ee0e3db0" providerId="LiveId" clId="{648599DE-9F3B-4BD6-A3A3-EEBA3160E233}" dt="2021-10-16T18:07:29.940" v="560" actId="6549"/>
          <ac:spMkLst>
            <pc:docMk/>
            <pc:sldMk cId="2309848006" sldId="1415"/>
            <ac:spMk id="5123" creationId="{E18300FC-3653-4872-8E08-6A73A96457CA}"/>
          </ac:spMkLst>
        </pc:spChg>
      </pc:sldChg>
      <pc:sldChg chg="addSp modSp add mod modAnim">
        <pc:chgData name="Ed Godfrey" userId="61aa7c48ee0e3db0" providerId="LiveId" clId="{648599DE-9F3B-4BD6-A3A3-EEBA3160E233}" dt="2021-10-16T18:10:35.498" v="664"/>
        <pc:sldMkLst>
          <pc:docMk/>
          <pc:sldMk cId="732919021" sldId="1416"/>
        </pc:sldMkLst>
        <pc:spChg chg="mod">
          <ac:chgData name="Ed Godfrey" userId="61aa7c48ee0e3db0" providerId="LiveId" clId="{648599DE-9F3B-4BD6-A3A3-EEBA3160E233}" dt="2021-10-16T18:08:27.631" v="562"/>
          <ac:spMkLst>
            <pc:docMk/>
            <pc:sldMk cId="732919021" sldId="1416"/>
            <ac:spMk id="4" creationId="{924EB84D-1B98-4501-8DB9-5D7D9DB1EDEA}"/>
          </ac:spMkLst>
        </pc:spChg>
        <pc:spChg chg="add mod">
          <ac:chgData name="Ed Godfrey" userId="61aa7c48ee0e3db0" providerId="LiveId" clId="{648599DE-9F3B-4BD6-A3A3-EEBA3160E233}" dt="2021-10-16T18:10:28.512" v="663" actId="255"/>
          <ac:spMkLst>
            <pc:docMk/>
            <pc:sldMk cId="732919021" sldId="1416"/>
            <ac:spMk id="5" creationId="{520D2C82-A01A-44D6-8434-1173D9818F6F}"/>
          </ac:spMkLst>
        </pc:spChg>
        <pc:spChg chg="mod">
          <ac:chgData name="Ed Godfrey" userId="61aa7c48ee0e3db0" providerId="LiveId" clId="{648599DE-9F3B-4BD6-A3A3-EEBA3160E233}" dt="2021-10-16T18:09:06.671" v="628" actId="20577"/>
          <ac:spMkLst>
            <pc:docMk/>
            <pc:sldMk cId="732919021" sldId="1416"/>
            <ac:spMk id="5123" creationId="{E18300FC-3653-4872-8E08-6A73A96457CA}"/>
          </ac:spMkLst>
        </pc:spChg>
      </pc:sldChg>
      <pc:sldChg chg="delSp modSp add mod delAnim modAnim">
        <pc:chgData name="Ed Godfrey" userId="61aa7c48ee0e3db0" providerId="LiveId" clId="{648599DE-9F3B-4BD6-A3A3-EEBA3160E233}" dt="2021-10-16T18:13:22.342" v="760"/>
        <pc:sldMkLst>
          <pc:docMk/>
          <pc:sldMk cId="387981073" sldId="1417"/>
        </pc:sldMkLst>
        <pc:spChg chg="mod">
          <ac:chgData name="Ed Godfrey" userId="61aa7c48ee0e3db0" providerId="LiveId" clId="{648599DE-9F3B-4BD6-A3A3-EEBA3160E233}" dt="2021-10-16T18:12:43.401" v="739" actId="255"/>
          <ac:spMkLst>
            <pc:docMk/>
            <pc:sldMk cId="387981073" sldId="1417"/>
            <ac:spMk id="4" creationId="{924EB84D-1B98-4501-8DB9-5D7D9DB1EDEA}"/>
          </ac:spMkLst>
        </pc:spChg>
        <pc:spChg chg="del">
          <ac:chgData name="Ed Godfrey" userId="61aa7c48ee0e3db0" providerId="LiveId" clId="{648599DE-9F3B-4BD6-A3A3-EEBA3160E233}" dt="2021-10-16T18:11:29.492" v="668" actId="21"/>
          <ac:spMkLst>
            <pc:docMk/>
            <pc:sldMk cId="387981073" sldId="1417"/>
            <ac:spMk id="5" creationId="{520D2C82-A01A-44D6-8434-1173D9818F6F}"/>
          </ac:spMkLst>
        </pc:spChg>
        <pc:spChg chg="mod">
          <ac:chgData name="Ed Godfrey" userId="61aa7c48ee0e3db0" providerId="LiveId" clId="{648599DE-9F3B-4BD6-A3A3-EEBA3160E233}" dt="2021-10-16T18:12:36.714" v="738" actId="255"/>
          <ac:spMkLst>
            <pc:docMk/>
            <pc:sldMk cId="387981073" sldId="1417"/>
            <ac:spMk id="5123" creationId="{E18300FC-3653-4872-8E08-6A73A96457CA}"/>
          </ac:spMkLst>
        </pc:spChg>
      </pc:sldChg>
      <pc:sldChg chg="modSp add modAnim">
        <pc:chgData name="Ed Godfrey" userId="61aa7c48ee0e3db0" providerId="LiveId" clId="{648599DE-9F3B-4BD6-A3A3-EEBA3160E233}" dt="2021-10-16T18:18:18.777" v="836" actId="20577"/>
        <pc:sldMkLst>
          <pc:docMk/>
          <pc:sldMk cId="2221206293" sldId="1418"/>
        </pc:sldMkLst>
        <pc:spChg chg="mod">
          <ac:chgData name="Ed Godfrey" userId="61aa7c48ee0e3db0" providerId="LiveId" clId="{648599DE-9F3B-4BD6-A3A3-EEBA3160E233}" dt="2021-10-16T18:18:18.777" v="836" actId="20577"/>
          <ac:spMkLst>
            <pc:docMk/>
            <pc:sldMk cId="2221206293" sldId="1418"/>
            <ac:spMk id="4" creationId="{924EB84D-1B98-4501-8DB9-5D7D9DB1EDEA}"/>
          </ac:spMkLst>
        </pc:spChg>
        <pc:spChg chg="mod">
          <ac:chgData name="Ed Godfrey" userId="61aa7c48ee0e3db0" providerId="LiveId" clId="{648599DE-9F3B-4BD6-A3A3-EEBA3160E233}" dt="2021-10-16T18:15:34.674" v="790" actId="313"/>
          <ac:spMkLst>
            <pc:docMk/>
            <pc:sldMk cId="2221206293" sldId="1418"/>
            <ac:spMk id="5123" creationId="{E18300FC-3653-4872-8E08-6A73A96457CA}"/>
          </ac:spMkLst>
        </pc:spChg>
      </pc:sldChg>
      <pc:sldChg chg="add">
        <pc:chgData name="Ed Godfrey" userId="61aa7c48ee0e3db0" providerId="LiveId" clId="{648599DE-9F3B-4BD6-A3A3-EEBA3160E233}" dt="2021-10-16T18:19:30.617" v="837"/>
        <pc:sldMkLst>
          <pc:docMk/>
          <pc:sldMk cId="3529645301" sldId="1419"/>
        </pc:sldMkLst>
      </pc:sldChg>
      <pc:sldChg chg="modSp add mod">
        <pc:chgData name="Ed Godfrey" userId="61aa7c48ee0e3db0" providerId="LiveId" clId="{648599DE-9F3B-4BD6-A3A3-EEBA3160E233}" dt="2021-10-16T18:21:28.119" v="894" actId="20577"/>
        <pc:sldMkLst>
          <pc:docMk/>
          <pc:sldMk cId="885942585" sldId="1420"/>
        </pc:sldMkLst>
        <pc:spChg chg="mod">
          <ac:chgData name="Ed Godfrey" userId="61aa7c48ee0e3db0" providerId="LiveId" clId="{648599DE-9F3B-4BD6-A3A3-EEBA3160E233}" dt="2021-10-16T18:21:28.119" v="894" actId="20577"/>
          <ac:spMkLst>
            <pc:docMk/>
            <pc:sldMk cId="885942585" sldId="1420"/>
            <ac:spMk id="4" creationId="{924EB84D-1B98-4501-8DB9-5D7D9DB1EDEA}"/>
          </ac:spMkLst>
        </pc:spChg>
        <pc:spChg chg="mod">
          <ac:chgData name="Ed Godfrey" userId="61aa7c48ee0e3db0" providerId="LiveId" clId="{648599DE-9F3B-4BD6-A3A3-EEBA3160E233}" dt="2021-10-16T18:20:32.867" v="858" actId="20577"/>
          <ac:spMkLst>
            <pc:docMk/>
            <pc:sldMk cId="885942585" sldId="1420"/>
            <ac:spMk id="5123" creationId="{E18300FC-3653-4872-8E08-6A73A96457CA}"/>
          </ac:spMkLst>
        </pc:spChg>
      </pc:sldChg>
      <pc:sldChg chg="modSp add mod">
        <pc:chgData name="Ed Godfrey" userId="61aa7c48ee0e3db0" providerId="LiveId" clId="{648599DE-9F3B-4BD6-A3A3-EEBA3160E233}" dt="2021-10-16T18:22:44.877" v="964" actId="255"/>
        <pc:sldMkLst>
          <pc:docMk/>
          <pc:sldMk cId="144510748" sldId="1421"/>
        </pc:sldMkLst>
        <pc:spChg chg="mod">
          <ac:chgData name="Ed Godfrey" userId="61aa7c48ee0e3db0" providerId="LiveId" clId="{648599DE-9F3B-4BD6-A3A3-EEBA3160E233}" dt="2021-10-16T18:22:44.877" v="964" actId="255"/>
          <ac:spMkLst>
            <pc:docMk/>
            <pc:sldMk cId="144510748" sldId="1421"/>
            <ac:spMk id="4" creationId="{924EB84D-1B98-4501-8DB9-5D7D9DB1EDEA}"/>
          </ac:spMkLst>
        </pc:spChg>
        <pc:spChg chg="mod">
          <ac:chgData name="Ed Godfrey" userId="61aa7c48ee0e3db0" providerId="LiveId" clId="{648599DE-9F3B-4BD6-A3A3-EEBA3160E233}" dt="2021-10-16T18:22:37.667" v="963" actId="20577"/>
          <ac:spMkLst>
            <pc:docMk/>
            <pc:sldMk cId="144510748" sldId="1421"/>
            <ac:spMk id="5123" creationId="{E18300FC-3653-4872-8E08-6A73A96457CA}"/>
          </ac:spMkLst>
        </pc:spChg>
      </pc:sldChg>
      <pc:sldChg chg="modSp add mod modAnim">
        <pc:chgData name="Ed Godfrey" userId="61aa7c48ee0e3db0" providerId="LiveId" clId="{648599DE-9F3B-4BD6-A3A3-EEBA3160E233}" dt="2021-10-16T18:27:41.635" v="1109"/>
        <pc:sldMkLst>
          <pc:docMk/>
          <pc:sldMk cId="2294268219" sldId="1422"/>
        </pc:sldMkLst>
        <pc:spChg chg="mod">
          <ac:chgData name="Ed Godfrey" userId="61aa7c48ee0e3db0" providerId="LiveId" clId="{648599DE-9F3B-4BD6-A3A3-EEBA3160E233}" dt="2021-10-16T18:26:07.856" v="1077" actId="11"/>
          <ac:spMkLst>
            <pc:docMk/>
            <pc:sldMk cId="2294268219" sldId="1422"/>
            <ac:spMk id="4" creationId="{924EB84D-1B98-4501-8DB9-5D7D9DB1EDEA}"/>
          </ac:spMkLst>
        </pc:spChg>
        <pc:spChg chg="mod">
          <ac:chgData name="Ed Godfrey" userId="61aa7c48ee0e3db0" providerId="LiveId" clId="{648599DE-9F3B-4BD6-A3A3-EEBA3160E233}" dt="2021-10-16T18:25:03.666" v="1023" actId="6549"/>
          <ac:spMkLst>
            <pc:docMk/>
            <pc:sldMk cId="2294268219" sldId="1422"/>
            <ac:spMk id="5123" creationId="{E18300FC-3653-4872-8E08-6A73A96457CA}"/>
          </ac:spMkLst>
        </pc:spChg>
      </pc:sldChg>
      <pc:sldChg chg="modSp add modAnim">
        <pc:chgData name="Ed Godfrey" userId="61aa7c48ee0e3db0" providerId="LiveId" clId="{648599DE-9F3B-4BD6-A3A3-EEBA3160E233}" dt="2021-10-16T18:30:43.890" v="1169"/>
        <pc:sldMkLst>
          <pc:docMk/>
          <pc:sldMk cId="4203643846" sldId="1423"/>
        </pc:sldMkLst>
        <pc:spChg chg="mod">
          <ac:chgData name="Ed Godfrey" userId="61aa7c48ee0e3db0" providerId="LiveId" clId="{648599DE-9F3B-4BD6-A3A3-EEBA3160E233}" dt="2021-10-16T18:30:21.913" v="1167" actId="20577"/>
          <ac:spMkLst>
            <pc:docMk/>
            <pc:sldMk cId="4203643846" sldId="1423"/>
            <ac:spMk id="4" creationId="{924EB84D-1B98-4501-8DB9-5D7D9DB1EDEA}"/>
          </ac:spMkLst>
        </pc:spChg>
        <pc:spChg chg="mod">
          <ac:chgData name="Ed Godfrey" userId="61aa7c48ee0e3db0" providerId="LiveId" clId="{648599DE-9F3B-4BD6-A3A3-EEBA3160E233}" dt="2021-10-16T18:29:40.525" v="1151" actId="6549"/>
          <ac:spMkLst>
            <pc:docMk/>
            <pc:sldMk cId="4203643846" sldId="1423"/>
            <ac:spMk id="5123" creationId="{E18300FC-3653-4872-8E08-6A73A96457CA}"/>
          </ac:spMkLst>
        </pc:spChg>
      </pc:sldChg>
      <pc:sldChg chg="modSp add mod">
        <pc:chgData name="Ed Godfrey" userId="61aa7c48ee0e3db0" providerId="LiveId" clId="{648599DE-9F3B-4BD6-A3A3-EEBA3160E233}" dt="2021-10-16T18:32:45.133" v="1191" actId="255"/>
        <pc:sldMkLst>
          <pc:docMk/>
          <pc:sldMk cId="3884356834" sldId="1424"/>
        </pc:sldMkLst>
        <pc:spChg chg="mod">
          <ac:chgData name="Ed Godfrey" userId="61aa7c48ee0e3db0" providerId="LiveId" clId="{648599DE-9F3B-4BD6-A3A3-EEBA3160E233}" dt="2021-10-16T18:32:45.133" v="1191" actId="255"/>
          <ac:spMkLst>
            <pc:docMk/>
            <pc:sldMk cId="3884356834" sldId="1424"/>
            <ac:spMk id="4" creationId="{924EB84D-1B98-4501-8DB9-5D7D9DB1EDEA}"/>
          </ac:spMkLst>
        </pc:spChg>
      </pc:sldChg>
      <pc:sldChg chg="modSp add mod">
        <pc:chgData name="Ed Godfrey" userId="61aa7c48ee0e3db0" providerId="LiveId" clId="{648599DE-9F3B-4BD6-A3A3-EEBA3160E233}" dt="2021-10-16T18:33:34.308" v="1227" actId="20577"/>
        <pc:sldMkLst>
          <pc:docMk/>
          <pc:sldMk cId="1044849775" sldId="1425"/>
        </pc:sldMkLst>
        <pc:spChg chg="mod">
          <ac:chgData name="Ed Godfrey" userId="61aa7c48ee0e3db0" providerId="LiveId" clId="{648599DE-9F3B-4BD6-A3A3-EEBA3160E233}" dt="2021-10-16T18:33:34.308" v="1227" actId="20577"/>
          <ac:spMkLst>
            <pc:docMk/>
            <pc:sldMk cId="1044849775" sldId="1425"/>
            <ac:spMk id="4" creationId="{924EB84D-1B98-4501-8DB9-5D7D9DB1EDEA}"/>
          </ac:spMkLst>
        </pc:spChg>
      </pc:sldChg>
      <pc:sldChg chg="modSp add mod">
        <pc:chgData name="Ed Godfrey" userId="61aa7c48ee0e3db0" providerId="LiveId" clId="{648599DE-9F3B-4BD6-A3A3-EEBA3160E233}" dt="2021-10-16T18:34:13.755" v="1251" actId="20577"/>
        <pc:sldMkLst>
          <pc:docMk/>
          <pc:sldMk cId="449018534" sldId="1426"/>
        </pc:sldMkLst>
        <pc:spChg chg="mod">
          <ac:chgData name="Ed Godfrey" userId="61aa7c48ee0e3db0" providerId="LiveId" clId="{648599DE-9F3B-4BD6-A3A3-EEBA3160E233}" dt="2021-10-16T18:34:13.755" v="1251" actId="20577"/>
          <ac:spMkLst>
            <pc:docMk/>
            <pc:sldMk cId="449018534" sldId="1426"/>
            <ac:spMk id="4" creationId="{924EB84D-1B98-4501-8DB9-5D7D9DB1EDEA}"/>
          </ac:spMkLst>
        </pc:spChg>
      </pc:sldChg>
      <pc:sldChg chg="add">
        <pc:chgData name="Ed Godfrey" userId="61aa7c48ee0e3db0" providerId="LiveId" clId="{648599DE-9F3B-4BD6-A3A3-EEBA3160E233}" dt="2021-10-16T18:31:48.837" v="1173"/>
        <pc:sldMkLst>
          <pc:docMk/>
          <pc:sldMk cId="362697109" sldId="1427"/>
        </pc:sldMkLst>
      </pc:sldChg>
      <pc:sldChg chg="delSp add setBg delDesignElem">
        <pc:chgData name="Ed Godfrey" userId="61aa7c48ee0e3db0" providerId="LiveId" clId="{648599DE-9F3B-4BD6-A3A3-EEBA3160E233}" dt="2021-10-16T18:35:16.428" v="1268"/>
        <pc:sldMkLst>
          <pc:docMk/>
          <pc:sldMk cId="4205395227" sldId="1428"/>
        </pc:sldMkLst>
        <pc:spChg chg="del">
          <ac:chgData name="Ed Godfrey" userId="61aa7c48ee0e3db0" providerId="LiveId" clId="{648599DE-9F3B-4BD6-A3A3-EEBA3160E233}" dt="2021-10-16T18:35:16.428" v="1268"/>
          <ac:spMkLst>
            <pc:docMk/>
            <pc:sldMk cId="4205395227" sldId="1428"/>
            <ac:spMk id="71" creationId="{44B42A97-2187-442B-BB48-39526296DA52}"/>
          </ac:spMkLst>
        </pc:spChg>
        <pc:spChg chg="del">
          <ac:chgData name="Ed Godfrey" userId="61aa7c48ee0e3db0" providerId="LiveId" clId="{648599DE-9F3B-4BD6-A3A3-EEBA3160E233}" dt="2021-10-16T18:35:16.428" v="1268"/>
          <ac:spMkLst>
            <pc:docMk/>
            <pc:sldMk cId="4205395227" sldId="1428"/>
            <ac:spMk id="73" creationId="{F40CA114-B78B-4E3B-A785-96745276B6FB}"/>
          </ac:spMkLst>
        </pc:spChg>
        <pc:spChg chg="del">
          <ac:chgData name="Ed Godfrey" userId="61aa7c48ee0e3db0" providerId="LiveId" clId="{648599DE-9F3B-4BD6-A3A3-EEBA3160E233}" dt="2021-10-16T18:35:16.428" v="1268"/>
          <ac:spMkLst>
            <pc:docMk/>
            <pc:sldMk cId="4205395227" sldId="1428"/>
            <ac:spMk id="75" creationId="{1B1D834C-2707-49B0-A3CE-334D83DFF0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10/16/2021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Futuristic Premillennialism?</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October 17,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Isaiah 61:1-2</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30832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latin typeface="Century Gothic" panose="020B0502020202020204" pitchFamily="34" charset="0"/>
              </a:rPr>
              <a:t>1 The Spirit of the Lord God is upon me, Because the Lord has anointed me to bring good news to the afflicted; He has sent me to bind up the brokenhearted, to proclaim liberty to captives And freedom to prisoners; 2 To proclaim the favorable year of the Lord and the day of vengeance of our God…</a:t>
            </a:r>
          </a:p>
        </p:txBody>
      </p:sp>
    </p:spTree>
    <p:extLst>
      <p:ext uri="{BB962C8B-B14F-4D97-AF65-F5344CB8AC3E}">
        <p14:creationId xmlns:p14="http://schemas.microsoft.com/office/powerpoint/2010/main" val="340847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Luke 4:16-21</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latin typeface="Century Gothic" panose="020B0502020202020204" pitchFamily="34" charset="0"/>
              </a:rPr>
              <a:t>16 And He came to Nazareth, where He had been brought up; and as was His custom, He entered the synagogue on the Sabbath, and stood up to read. 17 And the book of the prophet Isaiah was handed to Him. And He opened the book and found the place where it was written, 18 "THE SPIRIT OF THE LORD IS UPON ME, BECAUSE HE ANOINTED ME TO PREACH THE GOSPEL TO THE POOR. HE HAS SENT ME TO PROCLAIM RELEASE TO THE CAPTIVES, AND RECOVERY OF SIGHT TO THE BLIND, TO SET FREE THOSE WHO ARE OPPRESSED, 19 TO PROCLAIM THE FAVORABLE YEAR OF THE LORD." 20 And He closed the book, gave it back to the attendant and sat down; and the eyes of all in the synagogue were fixed on Him. 21 And He began to say to them, "Today this Scripture has been fulfilled in your hearing." </a:t>
            </a:r>
          </a:p>
        </p:txBody>
      </p:sp>
    </p:spTree>
    <p:extLst>
      <p:ext uri="{BB962C8B-B14F-4D97-AF65-F5344CB8AC3E}">
        <p14:creationId xmlns:p14="http://schemas.microsoft.com/office/powerpoint/2010/main" val="81101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OT Prophecies fulfilled in OT History</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18521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buFont typeface="Courier New" panose="02070309020205020404" pitchFamily="49" charset="0"/>
              <a:buChar char="o"/>
              <a:defRPr/>
            </a:pPr>
            <a:r>
              <a:rPr lang="en-US" sz="1800" dirty="0"/>
              <a:t>Genesis 17:6</a:t>
            </a:r>
          </a:p>
          <a:p>
            <a:pPr>
              <a:buFontTx/>
              <a:buNone/>
              <a:defRPr/>
            </a:pPr>
            <a:r>
              <a:rPr lang="en-US" sz="1800" dirty="0"/>
              <a:t>	from </a:t>
            </a:r>
            <a:r>
              <a:rPr lang="en-US" sz="1800" u="sng" dirty="0"/>
              <a:t>Abraham</a:t>
            </a:r>
            <a:r>
              <a:rPr lang="en-US" sz="1800" dirty="0"/>
              <a:t> would come kings</a:t>
            </a:r>
          </a:p>
          <a:p>
            <a:pPr>
              <a:buFontTx/>
              <a:buNone/>
              <a:defRPr/>
            </a:pPr>
            <a:endParaRPr lang="en-US" sz="1400" dirty="0"/>
          </a:p>
          <a:p>
            <a:pPr marL="457200" indent="-457200">
              <a:buFont typeface="Courier New" panose="02070309020205020404" pitchFamily="49" charset="0"/>
              <a:buChar char="o"/>
              <a:defRPr/>
            </a:pPr>
            <a:r>
              <a:rPr lang="en-US" sz="1800" dirty="0"/>
              <a:t> Daniel 2</a:t>
            </a:r>
          </a:p>
          <a:p>
            <a:pPr>
              <a:buFontTx/>
              <a:buNone/>
              <a:defRPr/>
            </a:pPr>
            <a:r>
              <a:rPr lang="en-US" sz="1800" dirty="0"/>
              <a:t>	</a:t>
            </a:r>
            <a:r>
              <a:rPr lang="en-US" sz="1800" u="sng" dirty="0"/>
              <a:t>world</a:t>
            </a:r>
            <a:r>
              <a:rPr lang="en-US" sz="1800" dirty="0"/>
              <a:t> kingdoms</a:t>
            </a:r>
          </a:p>
          <a:p>
            <a:pPr>
              <a:buFont typeface="Wingdings" panose="05000000000000000000" pitchFamily="2" charset="2"/>
              <a:buChar char="q"/>
              <a:defRPr/>
            </a:pPr>
            <a:endParaRPr lang="en-US" sz="1400" dirty="0"/>
          </a:p>
          <a:p>
            <a:pPr marL="457200" indent="-457200">
              <a:buFont typeface="Courier New" panose="02070309020205020404" pitchFamily="49" charset="0"/>
              <a:buChar char="o"/>
              <a:defRPr/>
            </a:pPr>
            <a:r>
              <a:rPr lang="en-US" sz="1800" dirty="0"/>
              <a:t> Habakkuk </a:t>
            </a:r>
          </a:p>
          <a:p>
            <a:pPr>
              <a:buFontTx/>
              <a:buNone/>
              <a:defRPr/>
            </a:pPr>
            <a:r>
              <a:rPr lang="en-US" sz="1800" dirty="0"/>
              <a:t>	in regard to Babylon and </a:t>
            </a:r>
            <a:r>
              <a:rPr lang="en-US" sz="1800" u="sng" dirty="0"/>
              <a:t>Judah</a:t>
            </a:r>
            <a:endParaRPr lang="en-US" sz="1400" u="sng" dirty="0"/>
          </a:p>
        </p:txBody>
      </p:sp>
    </p:spTree>
    <p:extLst>
      <p:ext uri="{BB962C8B-B14F-4D97-AF65-F5344CB8AC3E}">
        <p14:creationId xmlns:p14="http://schemas.microsoft.com/office/powerpoint/2010/main" val="343797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OT Prophecies fulfilled at Christ First Coming</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18521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buFont typeface="Courier New" panose="02070309020205020404" pitchFamily="49" charset="0"/>
              <a:buChar char="o"/>
            </a:pPr>
            <a:r>
              <a:rPr lang="en-US" altLang="en-US" sz="1800" dirty="0"/>
              <a:t>Genesis 49:10</a:t>
            </a:r>
          </a:p>
          <a:p>
            <a:pPr>
              <a:buFontTx/>
              <a:buNone/>
            </a:pPr>
            <a:r>
              <a:rPr lang="en-US" altLang="en-US" sz="1800" dirty="0"/>
              <a:t>	Tribe of </a:t>
            </a:r>
            <a:r>
              <a:rPr lang="en-US" altLang="en-US" sz="1800" u="sng" dirty="0"/>
              <a:t>Judah</a:t>
            </a:r>
          </a:p>
          <a:p>
            <a:pPr>
              <a:buFontTx/>
              <a:buNone/>
            </a:pPr>
            <a:endParaRPr lang="en-US" altLang="en-US" sz="1400" dirty="0"/>
          </a:p>
          <a:p>
            <a:pPr>
              <a:buFont typeface="Courier New" panose="02070309020205020404" pitchFamily="49" charset="0"/>
              <a:buChar char="o"/>
            </a:pPr>
            <a:r>
              <a:rPr lang="en-US" altLang="en-US" sz="1800" dirty="0"/>
              <a:t>Micah 5:2</a:t>
            </a:r>
          </a:p>
          <a:p>
            <a:pPr>
              <a:buFontTx/>
              <a:buNone/>
            </a:pPr>
            <a:r>
              <a:rPr lang="en-US" altLang="en-US" sz="1800" dirty="0"/>
              <a:t>	born in </a:t>
            </a:r>
            <a:r>
              <a:rPr lang="en-US" altLang="en-US" sz="1800" u="sng" dirty="0"/>
              <a:t>Bethlehem</a:t>
            </a:r>
          </a:p>
          <a:p>
            <a:pPr>
              <a:buFontTx/>
              <a:buNone/>
            </a:pPr>
            <a:endParaRPr lang="en-US" altLang="en-US" sz="1400" dirty="0"/>
          </a:p>
          <a:p>
            <a:pPr>
              <a:buFont typeface="Courier New" panose="02070309020205020404" pitchFamily="49" charset="0"/>
              <a:buChar char="o"/>
            </a:pPr>
            <a:r>
              <a:rPr lang="en-US" altLang="en-US" sz="1800" dirty="0"/>
              <a:t>Psalm 22</a:t>
            </a:r>
          </a:p>
          <a:p>
            <a:pPr>
              <a:buFontTx/>
              <a:buNone/>
            </a:pPr>
            <a:r>
              <a:rPr lang="en-US" altLang="en-US" sz="1800" dirty="0"/>
              <a:t>	</a:t>
            </a:r>
            <a:r>
              <a:rPr lang="en-US" altLang="en-US" sz="1800" u="sng" dirty="0"/>
              <a:t>Crucifixion</a:t>
            </a:r>
            <a:endParaRPr lang="en-US" altLang="en-US" sz="1400" dirty="0"/>
          </a:p>
        </p:txBody>
      </p:sp>
    </p:spTree>
    <p:extLst>
      <p:ext uri="{BB962C8B-B14F-4D97-AF65-F5344CB8AC3E}">
        <p14:creationId xmlns:p14="http://schemas.microsoft.com/office/powerpoint/2010/main" val="230984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Interesting Admissions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116955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600" i="0" dirty="0"/>
              <a:t>Floyd E. </a:t>
            </a:r>
            <a:r>
              <a:rPr lang="en-US" altLang="en-US" sz="1600" i="0" dirty="0" err="1"/>
              <a:t>Hamiltlon</a:t>
            </a:r>
            <a:r>
              <a:rPr lang="en-US" altLang="en-US" sz="1600" i="0" dirty="0"/>
              <a:t> </a:t>
            </a:r>
            <a:r>
              <a:rPr lang="en-US" altLang="en-US" sz="1600" b="0" i="0" dirty="0"/>
              <a:t>in </a:t>
            </a:r>
            <a:r>
              <a:rPr lang="en-US" altLang="en-US" sz="1600" b="0" dirty="0"/>
              <a:t>The Basis of the Millennial Faith </a:t>
            </a:r>
            <a:r>
              <a:rPr lang="en-US" altLang="en-US" sz="1600" b="0" i="0" dirty="0"/>
              <a:t>wrote; </a:t>
            </a:r>
          </a:p>
          <a:p>
            <a:pPr algn="just">
              <a:buFontTx/>
              <a:buNone/>
            </a:pPr>
            <a:r>
              <a:rPr lang="en-US" altLang="en-US" sz="1800" b="0" i="0" dirty="0"/>
              <a:t>“Now we must frankly admit that a literal interpretation of the Old Testament prophecies gives us just such a picture of an earthly reign of the Messiah as the premillennialist pictures.”</a:t>
            </a:r>
          </a:p>
        </p:txBody>
      </p:sp>
      <p:sp>
        <p:nvSpPr>
          <p:cNvPr id="5" name="TextBox 4">
            <a:extLst>
              <a:ext uri="{FF2B5EF4-FFF2-40B4-BE49-F238E27FC236}">
                <a16:creationId xmlns:a16="http://schemas.microsoft.com/office/drawing/2014/main" id="{520D2C82-A01A-44D6-8434-1173D9818F6F}"/>
              </a:ext>
            </a:extLst>
          </p:cNvPr>
          <p:cNvSpPr txBox="1">
            <a:spLocks noChangeArrowheads="1"/>
          </p:cNvSpPr>
          <p:nvPr/>
        </p:nvSpPr>
        <p:spPr bwMode="auto">
          <a:xfrm>
            <a:off x="381000" y="1935599"/>
            <a:ext cx="8636000" cy="107721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600" i="0" dirty="0"/>
              <a:t>Loraine </a:t>
            </a:r>
            <a:r>
              <a:rPr lang="en-US" altLang="en-US" sz="1600" i="0" dirty="0" err="1"/>
              <a:t>Boettner</a:t>
            </a:r>
            <a:r>
              <a:rPr lang="en-US" altLang="en-US" sz="1600" i="0" dirty="0"/>
              <a:t> </a:t>
            </a:r>
            <a:r>
              <a:rPr lang="en-US" altLang="en-US" sz="1600" b="0" i="0" dirty="0"/>
              <a:t>in </a:t>
            </a:r>
            <a:r>
              <a:rPr lang="en-US" altLang="en-US" sz="1600" b="0" dirty="0"/>
              <a:t>The Meaning of the Millennium </a:t>
            </a:r>
            <a:r>
              <a:rPr lang="en-US" altLang="en-US" sz="1600" b="0" i="0" dirty="0"/>
              <a:t>wrote; </a:t>
            </a:r>
          </a:p>
          <a:p>
            <a:pPr algn="just">
              <a:buFontTx/>
              <a:buNone/>
            </a:pPr>
            <a:r>
              <a:rPr lang="en-US" altLang="en-US" sz="1600" b="0" i="0" dirty="0"/>
              <a:t>“It is generally agreed that if the prophecies are taken literally they do foretell a restoration of the nation of Israel in the land of Palestine with the Jews having a prominent place in that kingdom and ruling over the nations.”</a:t>
            </a:r>
          </a:p>
        </p:txBody>
      </p:sp>
    </p:spTree>
    <p:extLst>
      <p:ext uri="{BB962C8B-B14F-4D97-AF65-F5344CB8AC3E}">
        <p14:creationId xmlns:p14="http://schemas.microsoft.com/office/powerpoint/2010/main" val="73291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000" i="0" kern="1200" dirty="0">
                <a:solidFill>
                  <a:schemeClr val="accent2">
                    <a:lumMod val="20000"/>
                    <a:lumOff val="80000"/>
                  </a:schemeClr>
                </a:solidFill>
                <a:latin typeface="+mj-lt"/>
                <a:ea typeface="+mj-ea"/>
                <a:cs typeface="+mj-cs"/>
              </a:rPr>
              <a:t>How did a 1</a:t>
            </a:r>
            <a:r>
              <a:rPr lang="en-US" altLang="en-US" sz="2000" i="0" kern="1200" baseline="30000" dirty="0">
                <a:solidFill>
                  <a:schemeClr val="accent2">
                    <a:lumMod val="20000"/>
                    <a:lumOff val="80000"/>
                  </a:schemeClr>
                </a:solidFill>
                <a:latin typeface="+mj-lt"/>
                <a:ea typeface="+mj-ea"/>
                <a:cs typeface="+mj-cs"/>
              </a:rPr>
              <a:t>st</a:t>
            </a:r>
            <a:r>
              <a:rPr lang="en-US" altLang="en-US" sz="2000" i="0" kern="1200" dirty="0">
                <a:solidFill>
                  <a:schemeClr val="accent2">
                    <a:lumMod val="20000"/>
                    <a:lumOff val="80000"/>
                  </a:schemeClr>
                </a:solidFill>
                <a:latin typeface="+mj-lt"/>
                <a:ea typeface="+mj-ea"/>
                <a:cs typeface="+mj-cs"/>
              </a:rPr>
              <a:t> Century Jew Understand the Coming of Messiah?</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86232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A season of extreme tribulation would prevail prior to Messiah’s arrival.</a:t>
            </a:r>
          </a:p>
          <a:p>
            <a:pPr marL="285750" indent="-285750" algn="just">
              <a:buFont typeface="Wingdings" panose="05000000000000000000" pitchFamily="2" charset="2"/>
              <a:buChar char="§"/>
            </a:pPr>
            <a:r>
              <a:rPr lang="en-US" altLang="en-US" sz="1800" b="0" dirty="0"/>
              <a:t>In the midst of this upheaval, Elijah would arrive as the forerunner and announcer of Messiah.</a:t>
            </a:r>
          </a:p>
          <a:p>
            <a:pPr marL="285750" indent="-285750" algn="just">
              <a:buFont typeface="Wingdings" panose="05000000000000000000" pitchFamily="2" charset="2"/>
              <a:buChar char="§"/>
            </a:pPr>
            <a:r>
              <a:rPr lang="en-US" altLang="en-US" sz="1800" b="0" dirty="0"/>
              <a:t>Messiah would then come to earth.</a:t>
            </a:r>
          </a:p>
          <a:p>
            <a:pPr marL="285750" indent="-285750" algn="just">
              <a:buFont typeface="Wingdings" panose="05000000000000000000" pitchFamily="2" charset="2"/>
              <a:buChar char="§"/>
            </a:pPr>
            <a:r>
              <a:rPr lang="en-US" altLang="en-US" sz="1800" b="0" dirty="0"/>
              <a:t>The nations would rise up against Messiah.</a:t>
            </a:r>
          </a:p>
          <a:p>
            <a:pPr marL="285750" indent="-285750" algn="just">
              <a:buFont typeface="Wingdings" panose="05000000000000000000" pitchFamily="2" charset="2"/>
              <a:buChar char="§"/>
            </a:pPr>
            <a:r>
              <a:rPr lang="en-US" altLang="en-US" sz="1800" b="0" dirty="0"/>
              <a:t>A coalition of nations would be defeated and destroyed by Messiah.</a:t>
            </a:r>
          </a:p>
          <a:p>
            <a:pPr marL="285750" indent="-285750" algn="just">
              <a:buFont typeface="Wingdings" panose="05000000000000000000" pitchFamily="2" charset="2"/>
              <a:buChar char="§"/>
            </a:pPr>
            <a:r>
              <a:rPr lang="en-US" altLang="en-US" sz="1800" b="0" dirty="0"/>
              <a:t>Jerusalem would be reoccupied and rebuilt.</a:t>
            </a:r>
          </a:p>
          <a:p>
            <a:pPr marL="285750" indent="-285750" algn="just">
              <a:buFont typeface="Wingdings" panose="05000000000000000000" pitchFamily="2" charset="2"/>
              <a:buChar char="§"/>
            </a:pPr>
            <a:r>
              <a:rPr lang="en-US" altLang="en-US" sz="1800" b="0" dirty="0"/>
              <a:t>The Jews scattered throughout the world would return to Jerusalem.</a:t>
            </a:r>
          </a:p>
          <a:p>
            <a:pPr marL="285750" indent="-285750" algn="just">
              <a:buFont typeface="Wingdings" panose="05000000000000000000" pitchFamily="2" charset="2"/>
              <a:buChar char="§"/>
            </a:pPr>
            <a:r>
              <a:rPr lang="en-US" altLang="en-US" sz="1800" b="0" dirty="0"/>
              <a:t>Israel would become the capitol of the world.</a:t>
            </a:r>
          </a:p>
          <a:p>
            <a:pPr marL="285750" indent="-285750" algn="just">
              <a:buFont typeface="Wingdings" panose="05000000000000000000" pitchFamily="2" charset="2"/>
              <a:buChar char="§"/>
            </a:pPr>
            <a:r>
              <a:rPr lang="en-US" altLang="en-US" sz="1800" b="0" dirty="0"/>
              <a:t>A time of peace and prosperity would be inaugurated.</a:t>
            </a:r>
          </a:p>
        </p:txBody>
      </p:sp>
    </p:spTree>
    <p:extLst>
      <p:ext uri="{BB962C8B-B14F-4D97-AF65-F5344CB8AC3E}">
        <p14:creationId xmlns:p14="http://schemas.microsoft.com/office/powerpoint/2010/main" val="38798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3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10000"/>
                            </p:stCondLst>
                            <p:childTnLst>
                              <p:par>
                                <p:cTn id="13" presetID="10" presetClass="entr" presetSubtype="0" fill="hold" nodeType="afterEffect">
                                  <p:stCondLst>
                                    <p:cond delay="3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15000"/>
                            </p:stCondLst>
                            <p:childTnLst>
                              <p:par>
                                <p:cTn id="17" presetID="10" presetClass="entr" presetSubtype="0" fill="hold" nodeType="afterEffect">
                                  <p:stCondLst>
                                    <p:cond delay="3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par>
                          <p:cTn id="20" fill="hold">
                            <p:stCondLst>
                              <p:cond delay="20000"/>
                            </p:stCondLst>
                            <p:childTnLst>
                              <p:par>
                                <p:cTn id="21" presetID="10" presetClass="entr" presetSubtype="0" fill="hold" nodeType="afterEffect">
                                  <p:stCondLst>
                                    <p:cond delay="32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750"/>
                                        <p:tgtEl>
                                          <p:spTgt spid="4">
                                            <p:txEl>
                                              <p:pRg st="4" end="4"/>
                                            </p:txEl>
                                          </p:spTgt>
                                        </p:tgtEl>
                                      </p:cBhvr>
                                    </p:animEffect>
                                  </p:childTnLst>
                                </p:cTn>
                              </p:par>
                            </p:childTnLst>
                          </p:cTn>
                        </p:par>
                        <p:par>
                          <p:cTn id="24" fill="hold">
                            <p:stCondLst>
                              <p:cond delay="25000"/>
                            </p:stCondLst>
                            <p:childTnLst>
                              <p:par>
                                <p:cTn id="25" presetID="10" presetClass="entr" presetSubtype="0" fill="hold" nodeType="afterEffect">
                                  <p:stCondLst>
                                    <p:cond delay="32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750"/>
                                        <p:tgtEl>
                                          <p:spTgt spid="4">
                                            <p:txEl>
                                              <p:pRg st="5" end="5"/>
                                            </p:txEl>
                                          </p:spTgt>
                                        </p:tgtEl>
                                      </p:cBhvr>
                                    </p:animEffect>
                                  </p:childTnLst>
                                </p:cTn>
                              </p:par>
                            </p:childTnLst>
                          </p:cTn>
                        </p:par>
                        <p:par>
                          <p:cTn id="28" fill="hold">
                            <p:stCondLst>
                              <p:cond delay="30000"/>
                            </p:stCondLst>
                            <p:childTnLst>
                              <p:par>
                                <p:cTn id="29" presetID="10" presetClass="entr" presetSubtype="0" fill="hold" nodeType="afterEffect">
                                  <p:stCondLst>
                                    <p:cond delay="325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750"/>
                                        <p:tgtEl>
                                          <p:spTgt spid="4">
                                            <p:txEl>
                                              <p:pRg st="6" end="6"/>
                                            </p:txEl>
                                          </p:spTgt>
                                        </p:tgtEl>
                                      </p:cBhvr>
                                    </p:animEffect>
                                  </p:childTnLst>
                                </p:cTn>
                              </p:par>
                            </p:childTnLst>
                          </p:cTn>
                        </p:par>
                        <p:par>
                          <p:cTn id="32" fill="hold">
                            <p:stCondLst>
                              <p:cond delay="35000"/>
                            </p:stCondLst>
                            <p:childTnLst>
                              <p:par>
                                <p:cTn id="33" presetID="10" presetClass="entr" presetSubtype="0" fill="hold" nodeType="afterEffect">
                                  <p:stCondLst>
                                    <p:cond delay="325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750"/>
                                        <p:tgtEl>
                                          <p:spTgt spid="4">
                                            <p:txEl>
                                              <p:pRg st="7" end="7"/>
                                            </p:txEl>
                                          </p:spTgt>
                                        </p:tgtEl>
                                      </p:cBhvr>
                                    </p:animEffect>
                                  </p:childTnLst>
                                </p:cTn>
                              </p:par>
                            </p:childTnLst>
                          </p:cTn>
                        </p:par>
                        <p:par>
                          <p:cTn id="36" fill="hold">
                            <p:stCondLst>
                              <p:cond delay="40000"/>
                            </p:stCondLst>
                            <p:childTnLst>
                              <p:par>
                                <p:cTn id="37" presetID="10" presetClass="entr" presetSubtype="0" fill="hold" nodeType="afterEffect">
                                  <p:stCondLst>
                                    <p:cond delay="325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75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II. An impartial exegesis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30832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i="0" dirty="0"/>
              <a:t>Three questions to answer with regard to a text like Revelation 20 – </a:t>
            </a:r>
          </a:p>
          <a:p>
            <a:pPr algn="just">
              <a:buFontTx/>
              <a:buNone/>
            </a:pPr>
            <a:endParaRPr lang="en-US" altLang="en-US" sz="1800" b="0" i="0" dirty="0"/>
          </a:p>
          <a:p>
            <a:pPr marL="342900" indent="-342900" algn="just">
              <a:buFont typeface="+mj-lt"/>
              <a:buAutoNum type="arabicPeriod"/>
            </a:pPr>
            <a:r>
              <a:rPr lang="en-US" altLang="en-US" sz="1800" b="0" dirty="0"/>
              <a:t>Is this time period yet future or has it already been fulfilled?</a:t>
            </a:r>
          </a:p>
          <a:p>
            <a:pPr marL="342900" indent="-342900" algn="just">
              <a:buFont typeface="+mj-lt"/>
              <a:buAutoNum type="arabicPeriod"/>
            </a:pPr>
            <a:r>
              <a:rPr lang="en-US" altLang="en-US" sz="1800" b="0" dirty="0"/>
              <a:t>Is this period actually one thousand years in length or does the term represent another length of time?</a:t>
            </a:r>
          </a:p>
          <a:p>
            <a:pPr marL="342900" indent="-342900" algn="just">
              <a:buFont typeface="+mj-lt"/>
              <a:buAutoNum type="arabicPeriod"/>
            </a:pPr>
            <a:r>
              <a:rPr lang="en-US" altLang="en-US" sz="1800" b="0" dirty="0"/>
              <a:t>How has the “one thousand” of Revelation 20 been interpreted in the past?</a:t>
            </a:r>
          </a:p>
          <a:p>
            <a:pPr algn="just">
              <a:buFontTx/>
              <a:buNone/>
            </a:pPr>
            <a:endParaRPr lang="en-US" altLang="en-US" sz="1800" b="0" i="0" dirty="0"/>
          </a:p>
        </p:txBody>
      </p:sp>
    </p:spTree>
    <p:extLst>
      <p:ext uri="{BB962C8B-B14F-4D97-AF65-F5344CB8AC3E}">
        <p14:creationId xmlns:p14="http://schemas.microsoft.com/office/powerpoint/2010/main" val="22212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6500"/>
                            </p:stCondLst>
                            <p:childTnLst>
                              <p:par>
                                <p:cTn id="13" presetID="10" presetClass="entr" presetSubtype="0" fill="hold" nodeType="afterEffect">
                                  <p:stCondLst>
                                    <p:cond delay="2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par>
                          <p:cTn id="16" fill="hold">
                            <p:stCondLst>
                              <p:cond delay="10500"/>
                            </p:stCondLst>
                            <p:childTnLst>
                              <p:par>
                                <p:cTn id="17" presetID="10" presetClass="entr" presetSubtype="0" fill="hold" nodeType="afterEffect">
                                  <p:stCondLst>
                                    <p:cond delay="22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Revelation 20:1-7</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427809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sz="1700" b="0" dirty="0"/>
              <a:t>1 Then I saw an angel coming down from heaven, holding the key of the abyss and a great chain in his hand. 2 And he laid hold of the dragon, the serpent of old, who is the devil and Satan, and bound him for a </a:t>
            </a:r>
            <a:r>
              <a:rPr lang="en-US" sz="1700" u="sng" dirty="0"/>
              <a:t>thousand years</a:t>
            </a:r>
            <a:r>
              <a:rPr lang="en-US" sz="1700" b="0" dirty="0"/>
              <a:t>; 3 and he threw him into the abyss, and shut it and sealed it over him, so that he would not deceive the nations any longer, until the </a:t>
            </a:r>
            <a:r>
              <a:rPr lang="en-US" sz="1700" u="sng" dirty="0"/>
              <a:t>thousand years</a:t>
            </a:r>
            <a:r>
              <a:rPr lang="en-US" sz="1700" dirty="0"/>
              <a:t> </a:t>
            </a:r>
            <a:r>
              <a:rPr lang="en-US" sz="1700" b="0" dirty="0"/>
              <a:t>were completed; after these things he must be released for a short time. 4 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a:t>
            </a:r>
            <a:r>
              <a:rPr lang="en-US" sz="1700" u="sng" dirty="0"/>
              <a:t>thousand years</a:t>
            </a:r>
            <a:r>
              <a:rPr lang="en-US" sz="1700" b="0" dirty="0"/>
              <a:t>. 5 The rest of the dead did not come to life until the </a:t>
            </a:r>
            <a:r>
              <a:rPr lang="en-US" sz="1700" u="sng" dirty="0"/>
              <a:t>thousand years</a:t>
            </a:r>
            <a:r>
              <a:rPr lang="en-US" sz="1700" dirty="0"/>
              <a:t> </a:t>
            </a:r>
            <a:r>
              <a:rPr lang="en-US" sz="1700" b="0" dirty="0"/>
              <a:t>were completed. This is the first resurrection. 6 Blessed and holy is the one who has a part in the first resurrection; over these the second death has no power, but they will be priests of God and of Christ and will reign with Him for a </a:t>
            </a:r>
            <a:r>
              <a:rPr lang="en-US" sz="1700" u="sng" dirty="0"/>
              <a:t>thousand years</a:t>
            </a:r>
            <a:r>
              <a:rPr lang="en-US" sz="1700" b="0" dirty="0"/>
              <a:t>. 7 When the </a:t>
            </a:r>
            <a:r>
              <a:rPr lang="en-US" sz="1700" u="sng" dirty="0"/>
              <a:t>thousand years</a:t>
            </a:r>
            <a:r>
              <a:rPr lang="en-US" sz="1700" dirty="0"/>
              <a:t> </a:t>
            </a:r>
            <a:r>
              <a:rPr lang="en-US" sz="1700" b="0" dirty="0"/>
              <a:t>are completed, Satan will be released from his prison…</a:t>
            </a:r>
            <a:endParaRPr lang="en-US" altLang="en-US" sz="1700" b="0" i="0" dirty="0"/>
          </a:p>
        </p:txBody>
      </p:sp>
    </p:spTree>
    <p:extLst>
      <p:ext uri="{BB962C8B-B14F-4D97-AF65-F5344CB8AC3E}">
        <p14:creationId xmlns:p14="http://schemas.microsoft.com/office/powerpoint/2010/main" val="352964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Is Satan Bound Now?</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2677656"/>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Satan still entices men to lie – Acts 5:3</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blinds the minds of believers to the Gospel – 2 Corinthians 4:4</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disguises himself as an angel of light to deceive the church – 2 Corinthians 11:2-3, 13-15</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hinders the ministers of God – I </a:t>
            </a:r>
            <a:r>
              <a:rPr lang="en-US" sz="2400" b="0" dirty="0" err="1">
                <a:effectLst/>
                <a:latin typeface="Calibri" panose="020F0502020204030204" pitchFamily="34" charset="0"/>
                <a:ea typeface="Calibri" panose="020F0502020204030204" pitchFamily="34" charset="0"/>
                <a:cs typeface="Times New Roman" panose="02020603050405020304" pitchFamily="18" charset="0"/>
              </a:rPr>
              <a:t>Thessanlonians</a:t>
            </a:r>
            <a:r>
              <a:rPr lang="en-US" sz="2400" b="0" dirty="0">
                <a:effectLst/>
                <a:latin typeface="Calibri" panose="020F0502020204030204" pitchFamily="34" charset="0"/>
                <a:ea typeface="Calibri" panose="020F0502020204030204" pitchFamily="34" charset="0"/>
                <a:cs typeface="Times New Roman" panose="02020603050405020304" pitchFamily="18" charset="0"/>
              </a:rPr>
              <a:t> 2:18</a:t>
            </a:r>
          </a:p>
          <a:p>
            <a:pPr marL="342900" marR="0" lvl="0" indent="-342900" algn="just">
              <a:spcBef>
                <a:spcPts val="0"/>
              </a:spcBef>
              <a:spcAft>
                <a:spcPts val="0"/>
              </a:spcAft>
              <a:buFont typeface="Symbol" panose="05050102010706020507" pitchFamily="18" charset="2"/>
              <a:buChar char=""/>
            </a:pPr>
            <a:r>
              <a:rPr lang="en-US" sz="2400" b="0" dirty="0">
                <a:effectLst/>
                <a:latin typeface="Calibri" panose="020F0502020204030204" pitchFamily="34" charset="0"/>
                <a:ea typeface="Calibri" panose="020F0502020204030204" pitchFamily="34" charset="0"/>
                <a:cs typeface="Times New Roman" panose="02020603050405020304" pitchFamily="18" charset="0"/>
              </a:rPr>
              <a:t>He roams about the earth seeking someone to devour – 1 Peter 5:8</a:t>
            </a:r>
          </a:p>
        </p:txBody>
      </p:sp>
    </p:spTree>
    <p:extLst>
      <p:ext uri="{BB962C8B-B14F-4D97-AF65-F5344CB8AC3E}">
        <p14:creationId xmlns:p14="http://schemas.microsoft.com/office/powerpoint/2010/main" val="885942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Numbers in the Book of Revelation</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440120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Seven churches and seven angels – Revelation 1</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Twelve tribes and twelve apostles refer to actual historical numbers – (21:12, 14)</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Ten days – (2:10)</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Five months – (9:5)</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One-third of mankind – (9:15)</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Two witnesses – (11:3)</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Forty-two months – (11:2)</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1,260 days – (11:3)</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Twelve stars – (12:1)</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Ten horns – (13:1)</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Two hundred miles – (14:20)</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Three demons – (16:13)</a:t>
            </a:r>
          </a:p>
          <a:p>
            <a:pPr marL="342900" marR="0" lvl="0" indent="-342900" algn="just">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Five fallen kings – (17:9-10)</a:t>
            </a:r>
          </a:p>
        </p:txBody>
      </p:sp>
    </p:spTree>
    <p:extLst>
      <p:ext uri="{BB962C8B-B14F-4D97-AF65-F5344CB8AC3E}">
        <p14:creationId xmlns:p14="http://schemas.microsoft.com/office/powerpoint/2010/main" val="1445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707457"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Familiar with Terms</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762000" y="971550"/>
            <a:ext cx="8255000" cy="2031325"/>
          </a:xfrm>
          <a:prstGeom prst="rect">
            <a:avLst/>
          </a:prstGeom>
          <a:solidFill>
            <a:schemeClr val="accent2">
              <a:lumMod val="60000"/>
              <a:lumOff val="40000"/>
            </a:schemeClr>
          </a:solid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defRPr/>
            </a:pPr>
            <a:r>
              <a:rPr lang="en-US" altLang="en-US" sz="1800" dirty="0"/>
              <a:t>Millennial, Millennialism? </a:t>
            </a:r>
          </a:p>
          <a:p>
            <a:pPr algn="just">
              <a:defRPr/>
            </a:pPr>
            <a:endParaRPr lang="en-US" altLang="en-US" sz="1800" dirty="0"/>
          </a:p>
          <a:p>
            <a:pPr marL="285750" indent="-285750" algn="just">
              <a:buFont typeface="Wingdings" panose="05000000000000000000" pitchFamily="2" charset="2"/>
              <a:buChar char="§"/>
              <a:defRPr/>
            </a:pPr>
            <a:r>
              <a:rPr lang="en-US" altLang="en-US" sz="1800" b="0" dirty="0"/>
              <a:t>from the Latin “</a:t>
            </a:r>
            <a:r>
              <a:rPr lang="en-US" altLang="en-US" sz="1800" b="0" dirty="0" err="1"/>
              <a:t>mille</a:t>
            </a:r>
            <a:r>
              <a:rPr lang="en-US" altLang="en-US" sz="1800" b="0" dirty="0"/>
              <a:t>” meaning “1000”</a:t>
            </a:r>
          </a:p>
          <a:p>
            <a:pPr marL="285750" indent="-285750" algn="just">
              <a:buFont typeface="Wingdings" panose="05000000000000000000" pitchFamily="2" charset="2"/>
              <a:buChar char="§"/>
              <a:defRPr/>
            </a:pPr>
            <a:endParaRPr lang="en-US" altLang="en-US" sz="1800" b="0" dirty="0"/>
          </a:p>
          <a:p>
            <a:pPr marL="285750" indent="-285750" algn="just">
              <a:buFont typeface="Wingdings" panose="05000000000000000000" pitchFamily="2" charset="2"/>
              <a:buChar char="§"/>
              <a:defRPr/>
            </a:pPr>
            <a:r>
              <a:rPr lang="en-US" altLang="en-US" sz="1800" b="0" dirty="0"/>
              <a:t>from the Greek “</a:t>
            </a:r>
            <a:r>
              <a:rPr lang="en-US" altLang="en-US" sz="1800" b="0" dirty="0" err="1"/>
              <a:t>chilia</a:t>
            </a:r>
            <a:r>
              <a:rPr lang="en-US" altLang="en-US" sz="1800" b="0" dirty="0"/>
              <a:t> eta” meaning “1000 years”</a:t>
            </a:r>
          </a:p>
          <a:p>
            <a:pPr marL="285750" indent="-285750" algn="just">
              <a:buFont typeface="Wingdings" panose="05000000000000000000" pitchFamily="2" charset="2"/>
              <a:buChar char="§"/>
              <a:defRPr/>
            </a:pPr>
            <a:endParaRPr lang="en-US" altLang="en-US" sz="1800" b="0" dirty="0"/>
          </a:p>
          <a:p>
            <a:pPr marL="285750" indent="-285750" algn="just">
              <a:buFont typeface="Wingdings" panose="05000000000000000000" pitchFamily="2" charset="2"/>
              <a:buChar char="§"/>
              <a:defRPr/>
            </a:pPr>
            <a:r>
              <a:rPr lang="en-US" altLang="en-US" sz="1800" b="0" dirty="0"/>
              <a:t>“</a:t>
            </a:r>
            <a:r>
              <a:rPr lang="en-US" altLang="en-US" sz="1800" b="0" dirty="0" err="1"/>
              <a:t>chilia</a:t>
            </a:r>
            <a:r>
              <a:rPr lang="en-US" altLang="en-US" sz="1800" b="0" dirty="0"/>
              <a:t> eta” </a:t>
            </a:r>
            <a:r>
              <a:rPr lang="en-US" altLang="en-US" sz="1800" u="sng" dirty="0"/>
              <a:t>six</a:t>
            </a:r>
            <a:r>
              <a:rPr lang="en-US" altLang="en-US" sz="1800" b="0" dirty="0"/>
              <a:t> times in Revelation 20 (2,3,4,5,6,7)</a:t>
            </a:r>
          </a:p>
        </p:txBody>
      </p:sp>
    </p:spTree>
    <p:extLst>
      <p:ext uri="{BB962C8B-B14F-4D97-AF65-F5344CB8AC3E}">
        <p14:creationId xmlns:p14="http://schemas.microsoft.com/office/powerpoint/2010/main" val="39252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1750"/>
                            </p:stCondLst>
                            <p:childTnLst>
                              <p:par>
                                <p:cTn id="17" presetID="10" presetClass="entr" presetSubtype="0" fill="hold" nodeType="afterEffect">
                                  <p:stCondLst>
                                    <p:cond delay="32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750"/>
                                        <p:tgtEl>
                                          <p:spTgt spid="4">
                                            <p:txEl>
                                              <p:pRg st="4" end="4"/>
                                            </p:txEl>
                                          </p:spTgt>
                                        </p:tgtEl>
                                      </p:cBhvr>
                                    </p:animEffect>
                                  </p:childTnLst>
                                </p:cTn>
                              </p:par>
                            </p:childTnLst>
                          </p:cTn>
                        </p:par>
                        <p:par>
                          <p:cTn id="20" fill="hold">
                            <p:stCondLst>
                              <p:cond delay="6750"/>
                            </p:stCondLst>
                            <p:childTnLst>
                              <p:par>
                                <p:cTn id="21" presetID="10" presetClass="entr" presetSubtype="0" fill="hold" nodeType="afterEffect">
                                  <p:stCondLst>
                                    <p:cond delay="325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III. God’s Unconditional Covenan</a:t>
            </a:r>
            <a:r>
              <a:rPr lang="en-US" altLang="en-US" sz="2400" i="0" dirty="0">
                <a:solidFill>
                  <a:schemeClr val="accent2">
                    <a:lumMod val="20000"/>
                    <a:lumOff val="80000"/>
                  </a:schemeClr>
                </a:solidFill>
                <a:latin typeface="+mj-lt"/>
                <a:ea typeface="+mj-ea"/>
                <a:cs typeface="+mj-cs"/>
              </a:rPr>
              <a:t>ts</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52376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There are six clearly defined covenants:</a:t>
            </a:r>
          </a:p>
          <a:p>
            <a:pPr marL="457200" lvl="0" indent="-457200">
              <a:buFont typeface="+mj-lt"/>
              <a:buAutoNum type="arabicPeriod"/>
            </a:pPr>
            <a:r>
              <a:rPr lang="en-US" sz="2000" b="0" dirty="0"/>
              <a:t>Noahic (Genesis 6:18; 9:8-17)</a:t>
            </a:r>
          </a:p>
          <a:p>
            <a:pPr marL="457200" lvl="0" indent="-457200">
              <a:buFont typeface="+mj-lt"/>
              <a:buAutoNum type="arabicPeriod"/>
            </a:pPr>
            <a:r>
              <a:rPr lang="en-US" sz="2000" b="0" dirty="0"/>
              <a:t>Abrahamic (Genesis 15:1-21; 17:1-22)</a:t>
            </a:r>
          </a:p>
          <a:p>
            <a:pPr marL="457200" lvl="0" indent="-457200">
              <a:buFont typeface="+mj-lt"/>
              <a:buAutoNum type="arabicPeriod"/>
            </a:pPr>
            <a:r>
              <a:rPr lang="en-US" sz="2000" b="0" dirty="0"/>
              <a:t>Mosaic (Exodus 19 and 20)</a:t>
            </a:r>
          </a:p>
          <a:p>
            <a:pPr marL="457200" lvl="0" indent="-457200">
              <a:buFont typeface="+mj-lt"/>
              <a:buAutoNum type="arabicPeriod"/>
            </a:pPr>
            <a:r>
              <a:rPr lang="en-US" sz="2000" b="0" dirty="0"/>
              <a:t>Palestinian (Deuteronomy 30)</a:t>
            </a:r>
          </a:p>
          <a:p>
            <a:pPr marL="457200" lvl="0" indent="-457200">
              <a:buFont typeface="+mj-lt"/>
              <a:buAutoNum type="arabicPeriod"/>
            </a:pPr>
            <a:r>
              <a:rPr lang="en-US" sz="2000" b="0" dirty="0"/>
              <a:t>Davidic (2 Samuel 7)</a:t>
            </a:r>
          </a:p>
          <a:p>
            <a:pPr marL="457200" lvl="0" indent="-457200">
              <a:buFont typeface="+mj-lt"/>
              <a:buAutoNum type="arabicPeriod"/>
            </a:pPr>
            <a:r>
              <a:rPr lang="en-US" sz="2000" b="0" dirty="0"/>
              <a:t>New (Jeremiah 31)</a:t>
            </a:r>
          </a:p>
          <a:p>
            <a:pPr algn="just">
              <a:buFontTx/>
              <a:buNone/>
            </a:pPr>
            <a:endParaRPr lang="en-US" altLang="en-US" sz="1800" b="0" i="0" dirty="0"/>
          </a:p>
        </p:txBody>
      </p:sp>
    </p:spTree>
    <p:extLst>
      <p:ext uri="{BB962C8B-B14F-4D97-AF65-F5344CB8AC3E}">
        <p14:creationId xmlns:p14="http://schemas.microsoft.com/office/powerpoint/2010/main" val="22942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par>
                                <p:cTn id="12" presetID="10" presetClass="entr" presetSubtype="0" fill="hold" nodeType="withEffect">
                                  <p:stCondLst>
                                    <p:cond delay="225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750"/>
                                        <p:tgtEl>
                                          <p:spTgt spid="4">
                                            <p:txEl>
                                              <p:pRg st="2" end="2"/>
                                            </p:txEl>
                                          </p:spTgt>
                                        </p:tgtEl>
                                      </p:cBhvr>
                                    </p:animEffect>
                                  </p:childTnLst>
                                </p:cTn>
                              </p:par>
                              <p:par>
                                <p:cTn id="15" presetID="10" presetClass="entr" presetSubtype="0" fill="hold" nodeType="withEffect">
                                  <p:stCondLst>
                                    <p:cond delay="225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750"/>
                                        <p:tgtEl>
                                          <p:spTgt spid="4">
                                            <p:txEl>
                                              <p:pRg st="3" end="3"/>
                                            </p:txEl>
                                          </p:spTgt>
                                        </p:tgtEl>
                                      </p:cBhvr>
                                    </p:animEffect>
                                  </p:childTnLst>
                                </p:cTn>
                              </p:par>
                              <p:par>
                                <p:cTn id="18" presetID="10" presetClass="entr" presetSubtype="0" fill="hold" nodeType="withEffect">
                                  <p:stCondLst>
                                    <p:cond delay="225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750"/>
                                        <p:tgtEl>
                                          <p:spTgt spid="4">
                                            <p:txEl>
                                              <p:pRg st="4" end="4"/>
                                            </p:txEl>
                                          </p:spTgt>
                                        </p:tgtEl>
                                      </p:cBhvr>
                                    </p:animEffect>
                                  </p:childTnLst>
                                </p:cTn>
                              </p:par>
                              <p:par>
                                <p:cTn id="21" presetID="10" presetClass="entr" presetSubtype="0" fill="hold" nodeType="withEffect">
                                  <p:stCondLst>
                                    <p:cond delay="225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750"/>
                                        <p:tgtEl>
                                          <p:spTgt spid="4">
                                            <p:txEl>
                                              <p:pRg st="5" end="5"/>
                                            </p:txEl>
                                          </p:spTgt>
                                        </p:tgtEl>
                                      </p:cBhvr>
                                    </p:animEffect>
                                  </p:childTnLst>
                                </p:cTn>
                              </p:par>
                              <p:par>
                                <p:cTn id="24" presetID="10" presetClass="entr" presetSubtype="0" fill="hold" nodeType="withEffect">
                                  <p:stCondLst>
                                    <p:cond delay="225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Jeremiah 24:5-7</a:t>
            </a:r>
          </a:p>
          <a:p>
            <a:pPr algn="just">
              <a:buFontTx/>
              <a:buNone/>
            </a:pPr>
            <a:r>
              <a:rPr lang="en-US" altLang="en-US" sz="2000" b="0" dirty="0"/>
              <a:t>5 Thus says the Lord God of Israel, “Like these good figs, so I will regard as good the captives of Judah, whom I have sent out of this place into the land of the Chaldeans. 6 For I will set My eyes on them for good, and I will bring them again to this land; and I will build them up and not overthrow them, and I will plant them and not pluck them up. 7 'I will give them a heart to know Me, for I am the Lord; and they will be My people, and I will be their God, for they will return to Me with their whole heart.”</a:t>
            </a:r>
          </a:p>
          <a:p>
            <a:pPr algn="just">
              <a:buFontTx/>
              <a:buNone/>
            </a:pPr>
            <a:endParaRPr lang="en-US" altLang="en-US" sz="1800" b="0" i="0" dirty="0"/>
          </a:p>
        </p:txBody>
      </p:sp>
    </p:spTree>
    <p:extLst>
      <p:ext uri="{BB962C8B-B14F-4D97-AF65-F5344CB8AC3E}">
        <p14:creationId xmlns:p14="http://schemas.microsoft.com/office/powerpoint/2010/main" val="4203643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52376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Jeremiah 31:11-12</a:t>
            </a:r>
          </a:p>
          <a:p>
            <a:pPr marL="0" marR="0" algn="just">
              <a:spcBef>
                <a:spcPts val="0"/>
              </a:spcBef>
              <a:spcAft>
                <a:spcPts val="0"/>
              </a:spcAft>
            </a:pPr>
            <a:r>
              <a:rPr lang="en-US" sz="2000" b="0" dirty="0">
                <a:effectLst/>
                <a:ea typeface="Calibri" panose="020F0502020204030204" pitchFamily="34" charset="0"/>
                <a:cs typeface="Times New Roman" panose="02020603050405020304" pitchFamily="18" charset="0"/>
              </a:rPr>
              <a:t>11 For the Lord has ransomed Jacob And redeemed him from the hand of him who was stronger than he. 12 They will come and shout for joy on the height of Zion, And they will be radiant over the bounty of the Lord — Over the grain and the new wine and the oil, And over the young of the flock and the herd; And their life will be like a watered garden, And they will never languish again. </a:t>
            </a:r>
          </a:p>
          <a:p>
            <a:pPr algn="just">
              <a:buFontTx/>
              <a:buNone/>
            </a:pPr>
            <a:endParaRPr lang="en-US" altLang="en-US" sz="1800" b="0" i="0" dirty="0"/>
          </a:p>
        </p:txBody>
      </p:sp>
    </p:spTree>
    <p:extLst>
      <p:ext uri="{BB962C8B-B14F-4D97-AF65-F5344CB8AC3E}">
        <p14:creationId xmlns:p14="http://schemas.microsoft.com/office/powerpoint/2010/main" val="3884356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221599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Ezekiel 34:28-29</a:t>
            </a:r>
          </a:p>
          <a:p>
            <a:pPr marL="0" marR="0" algn="just">
              <a:spcBef>
                <a:spcPts val="0"/>
              </a:spcBef>
              <a:spcAft>
                <a:spcPts val="0"/>
              </a:spcAft>
            </a:pPr>
            <a:r>
              <a:rPr lang="en-US" sz="2000" b="0" dirty="0">
                <a:effectLst/>
                <a:ea typeface="Calibri" panose="020F0502020204030204" pitchFamily="34" charset="0"/>
                <a:cs typeface="Times New Roman" panose="02020603050405020304" pitchFamily="18" charset="0"/>
              </a:rPr>
              <a:t>28 They will no longer be a prey to the nations, and the beasts of the earth will not devour them; but they will live securely, and no one will make them afraid. 29 I will establish for them a renowned planting place, and they will not again be victims of famine in the land, and they will not endure the insults of the nations anymore. </a:t>
            </a:r>
          </a:p>
          <a:p>
            <a:pPr algn="just">
              <a:buFontTx/>
              <a:buNone/>
            </a:pPr>
            <a:endParaRPr lang="en-US" altLang="en-US" sz="1800" b="0" i="0" dirty="0"/>
          </a:p>
        </p:txBody>
      </p:sp>
    </p:spTree>
    <p:extLst>
      <p:ext uri="{BB962C8B-B14F-4D97-AF65-F5344CB8AC3E}">
        <p14:creationId xmlns:p14="http://schemas.microsoft.com/office/powerpoint/2010/main" val="104484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4370427"/>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Ezekiel 37:24-28</a:t>
            </a:r>
          </a:p>
          <a:p>
            <a:pPr marL="0" marR="0" algn="just">
              <a:spcBef>
                <a:spcPts val="0"/>
              </a:spcBef>
              <a:spcAft>
                <a:spcPts val="0"/>
              </a:spcAft>
            </a:pPr>
            <a:r>
              <a:rPr lang="en-US" sz="2000" b="0" dirty="0">
                <a:effectLst/>
                <a:ea typeface="Calibri" panose="020F0502020204030204" pitchFamily="34" charset="0"/>
                <a:cs typeface="Times New Roman" panose="02020603050405020304" pitchFamily="18" charset="0"/>
              </a:rPr>
              <a:t>24 My servant David will be king over them, and they will all have one shepherd; and they will walk in My ordinances and keep My statutes and observe them. 25 They will live on the land that I gave to Jacob My servant, in which your fathers lived; and they will live on it, they, and their sons and their sons' sons, forever; and David My servant will be their prince forever. 26 I will make a covenant of peace with them; it will be an everlasting covenant with them. And I will place them and multiply them, and will set My sanctuary in their midst forever. 27 My dwelling place also will be with them; and I will be their God, and they will be My people. 28 "And the nations will know that I am the Lord who sanctifies Israel, when My sanctuary is in their midst forever.</a:t>
            </a:r>
          </a:p>
          <a:p>
            <a:pPr algn="just">
              <a:buFontTx/>
              <a:buNone/>
            </a:pPr>
            <a:endParaRPr lang="en-US" altLang="en-US" sz="1800" b="0" i="0" dirty="0"/>
          </a:p>
        </p:txBody>
      </p:sp>
    </p:spTree>
    <p:extLst>
      <p:ext uri="{BB962C8B-B14F-4D97-AF65-F5344CB8AC3E}">
        <p14:creationId xmlns:p14="http://schemas.microsoft.com/office/powerpoint/2010/main" val="44901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kern="1200" dirty="0">
                <a:solidFill>
                  <a:schemeClr val="accent2">
                    <a:lumMod val="20000"/>
                    <a:lumOff val="80000"/>
                  </a:schemeClr>
                </a:solidFill>
                <a:latin typeface="+mj-lt"/>
                <a:ea typeface="+mj-ea"/>
                <a:cs typeface="+mj-cs"/>
              </a:rPr>
              <a:t>IV. God’s Uncompromising Promises</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62401" y="6667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lvl="0"/>
            <a:r>
              <a:rPr lang="en-US" sz="2000" dirty="0"/>
              <a:t>Jeremiah 24:5-7</a:t>
            </a:r>
          </a:p>
          <a:p>
            <a:pPr algn="just">
              <a:buFontTx/>
              <a:buNone/>
            </a:pPr>
            <a:r>
              <a:rPr lang="en-US" altLang="en-US" sz="2000" b="0" dirty="0"/>
              <a:t>5 Thus says the Lord God of Israel, “Like these good figs, so I will regard as good the captives of Judah, whom I have sent out of this place into the land of the Chaldeans. 6 For I will set My eyes on them for good, and I will bring them again to this land; and I will build them up and not overthrow them, and I will plant them and not pluck them up. 7 'I will give them a heart to know Me, for I am the Lord; and they will be My people, and I will be their God, for they will return to Me with their whole heart.”</a:t>
            </a:r>
          </a:p>
          <a:p>
            <a:pPr algn="just">
              <a:buFontTx/>
              <a:buNone/>
            </a:pPr>
            <a:endParaRPr lang="en-US" altLang="en-US" sz="1800" b="0" i="0" dirty="0"/>
          </a:p>
        </p:txBody>
      </p:sp>
    </p:spTree>
    <p:extLst>
      <p:ext uri="{BB962C8B-B14F-4D97-AF65-F5344CB8AC3E}">
        <p14:creationId xmlns:p14="http://schemas.microsoft.com/office/powerpoint/2010/main" val="36269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Why Futuristic Premillennialism?</a:t>
            </a:r>
            <a:endParaRPr lang="en-US" altLang="en-US" sz="2000" i="1" kern="1200" dirty="0">
              <a:solidFill>
                <a:schemeClr val="tx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October 17,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extLst>
      <p:ext uri="{BB962C8B-B14F-4D97-AF65-F5344CB8AC3E}">
        <p14:creationId xmlns:p14="http://schemas.microsoft.com/office/powerpoint/2010/main" val="420539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190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Revelation 20:1-7</a:t>
            </a:r>
            <a:endParaRPr lang="en-US" altLang="en-US" sz="2400" i="0" kern="1200" dirty="0">
              <a:solidFill>
                <a:schemeClr val="accent2">
                  <a:lumMod val="20000"/>
                  <a:lumOff val="80000"/>
                </a:schemeClr>
              </a:solidFill>
              <a:latin typeface="+mj-lt"/>
              <a:ea typeface="+mj-ea"/>
              <a:cs typeface="+mj-cs"/>
            </a:endParaRP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590550"/>
            <a:ext cx="8636000" cy="427809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sz="1700" b="0" dirty="0"/>
              <a:t>1 Then I saw an angel coming down from heaven, holding the key of the abyss and a great chain in his hand. 2 And he laid hold of the dragon, the serpent of old, who is the devil and Satan, and bound him for a </a:t>
            </a:r>
            <a:r>
              <a:rPr lang="en-US" sz="1700" u="sng" dirty="0"/>
              <a:t>thousand years</a:t>
            </a:r>
            <a:r>
              <a:rPr lang="en-US" sz="1700" b="0" dirty="0"/>
              <a:t>; 3 and he threw him into the abyss, and shut it and sealed it over him, so that he would not deceive the nations any longer, until the </a:t>
            </a:r>
            <a:r>
              <a:rPr lang="en-US" sz="1700" u="sng" dirty="0"/>
              <a:t>thousand years</a:t>
            </a:r>
            <a:r>
              <a:rPr lang="en-US" sz="1700" dirty="0"/>
              <a:t> </a:t>
            </a:r>
            <a:r>
              <a:rPr lang="en-US" sz="1700" b="0" dirty="0"/>
              <a:t>were completed; after these things he must be released for a short time. 4 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a:t>
            </a:r>
            <a:r>
              <a:rPr lang="en-US" sz="1700" u="sng" dirty="0"/>
              <a:t>thousand years</a:t>
            </a:r>
            <a:r>
              <a:rPr lang="en-US" sz="1700" b="0" dirty="0"/>
              <a:t>. 5 The rest of the dead did not come to life until the </a:t>
            </a:r>
            <a:r>
              <a:rPr lang="en-US" sz="1700" u="sng" dirty="0"/>
              <a:t>thousand years</a:t>
            </a:r>
            <a:r>
              <a:rPr lang="en-US" sz="1700" dirty="0"/>
              <a:t> </a:t>
            </a:r>
            <a:r>
              <a:rPr lang="en-US" sz="1700" b="0" dirty="0"/>
              <a:t>were completed. This is the first resurrection. 6 Blessed and holy is the one who has a part in the first resurrection; over these the second death has no power, but they will be priests of God and of Christ and will reign with Him for a </a:t>
            </a:r>
            <a:r>
              <a:rPr lang="en-US" sz="1700" u="sng" dirty="0"/>
              <a:t>thousand years</a:t>
            </a:r>
            <a:r>
              <a:rPr lang="en-US" sz="1700" b="0" dirty="0"/>
              <a:t>. 7 When the </a:t>
            </a:r>
            <a:r>
              <a:rPr lang="en-US" sz="1700" u="sng" dirty="0"/>
              <a:t>thousand years</a:t>
            </a:r>
            <a:r>
              <a:rPr lang="en-US" sz="1700" dirty="0"/>
              <a:t> </a:t>
            </a:r>
            <a:r>
              <a:rPr lang="en-US" sz="1700" b="0" dirty="0"/>
              <a:t>are completed, Satan will be released from his prison…</a:t>
            </a:r>
            <a:endParaRPr lang="en-US" altLang="en-US" sz="1700" b="0" i="0" dirty="0"/>
          </a:p>
        </p:txBody>
      </p:sp>
    </p:spTree>
    <p:extLst>
      <p:ext uri="{BB962C8B-B14F-4D97-AF65-F5344CB8AC3E}">
        <p14:creationId xmlns:p14="http://schemas.microsoft.com/office/powerpoint/2010/main" val="419370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Postmillennialism</a:t>
            </a:r>
            <a:endParaRPr lang="en-US" altLang="en-US" sz="2400" i="0" kern="1200" dirty="0">
              <a:solidFill>
                <a:schemeClr val="accent2">
                  <a:lumMod val="20000"/>
                  <a:lumOff val="80000"/>
                </a:schemeClr>
              </a:solidFill>
              <a:latin typeface="+mj-lt"/>
              <a:ea typeface="+mj-ea"/>
              <a:cs typeface="+mj-cs"/>
            </a:endParaRPr>
          </a:p>
        </p:txBody>
      </p:sp>
      <p:pic>
        <p:nvPicPr>
          <p:cNvPr id="5" name="Picture 4">
            <a:extLst>
              <a:ext uri="{FF2B5EF4-FFF2-40B4-BE49-F238E27FC236}">
                <a16:creationId xmlns:a16="http://schemas.microsoft.com/office/drawing/2014/main" id="{472B23CD-87C0-4CDA-B7FA-F67D783E0D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71550"/>
            <a:ext cx="88344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888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Amillennialism</a:t>
            </a:r>
            <a:endParaRPr lang="en-US" altLang="en-US" sz="2400" i="0" kern="1200" dirty="0">
              <a:solidFill>
                <a:schemeClr val="accent2">
                  <a:lumMod val="20000"/>
                  <a:lumOff val="80000"/>
                </a:schemeClr>
              </a:solidFill>
              <a:latin typeface="+mj-lt"/>
              <a:ea typeface="+mj-ea"/>
              <a:cs typeface="+mj-cs"/>
            </a:endParaRPr>
          </a:p>
        </p:txBody>
      </p:sp>
      <p:pic>
        <p:nvPicPr>
          <p:cNvPr id="4" name="Picture 2">
            <a:extLst>
              <a:ext uri="{FF2B5EF4-FFF2-40B4-BE49-F238E27FC236}">
                <a16:creationId xmlns:a16="http://schemas.microsoft.com/office/drawing/2014/main" id="{06B5B153-3704-47F0-96B1-91482E4109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71550"/>
            <a:ext cx="885666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5653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Historic Premillennialism</a:t>
            </a:r>
            <a:endParaRPr lang="en-US" altLang="en-US" sz="2400" i="0" kern="1200" dirty="0">
              <a:solidFill>
                <a:schemeClr val="accent2">
                  <a:lumMod val="20000"/>
                  <a:lumOff val="80000"/>
                </a:schemeClr>
              </a:solidFill>
              <a:latin typeface="+mj-lt"/>
              <a:ea typeface="+mj-ea"/>
              <a:cs typeface="+mj-cs"/>
            </a:endParaRPr>
          </a:p>
        </p:txBody>
      </p:sp>
      <p:pic>
        <p:nvPicPr>
          <p:cNvPr id="6" name="Picture 3">
            <a:extLst>
              <a:ext uri="{FF2B5EF4-FFF2-40B4-BE49-F238E27FC236}">
                <a16:creationId xmlns:a16="http://schemas.microsoft.com/office/drawing/2014/main" id="{6E888A0C-ACDC-4C03-98DD-8F53D7F59E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 y="971550"/>
            <a:ext cx="89217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04998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Futuristic Premillennialism</a:t>
            </a:r>
            <a:endParaRPr lang="en-US" altLang="en-US" sz="2400" i="0" kern="1200" dirty="0">
              <a:solidFill>
                <a:schemeClr val="accent2">
                  <a:lumMod val="20000"/>
                  <a:lumOff val="80000"/>
                </a:schemeClr>
              </a:solidFill>
              <a:latin typeface="+mj-lt"/>
              <a:ea typeface="+mj-ea"/>
              <a:cs typeface="+mj-cs"/>
            </a:endParaRPr>
          </a:p>
        </p:txBody>
      </p:sp>
      <p:pic>
        <p:nvPicPr>
          <p:cNvPr id="4" name="Picture 1">
            <a:extLst>
              <a:ext uri="{FF2B5EF4-FFF2-40B4-BE49-F238E27FC236}">
                <a16:creationId xmlns:a16="http://schemas.microsoft.com/office/drawing/2014/main" id="{1E628851-C061-47B6-888A-C3013B4844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71550"/>
            <a:ext cx="886301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78284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285750"/>
            <a:ext cx="7807893"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Futuristic Premillennialism</a:t>
            </a:r>
            <a:endParaRPr lang="en-US" altLang="en-US" sz="2400" i="0" kern="1200" dirty="0">
              <a:solidFill>
                <a:schemeClr val="accent2">
                  <a:lumMod val="20000"/>
                  <a:lumOff val="80000"/>
                </a:schemeClr>
              </a:solidFill>
              <a:latin typeface="+mj-lt"/>
              <a:ea typeface="+mj-ea"/>
              <a:cs typeface="+mj-cs"/>
            </a:endParaRPr>
          </a:p>
        </p:txBody>
      </p:sp>
      <p:pic>
        <p:nvPicPr>
          <p:cNvPr id="3" name="Picture 2" descr="Diagram&#10;&#10;Description automatically generated">
            <a:extLst>
              <a:ext uri="{FF2B5EF4-FFF2-40B4-BE49-F238E27FC236}">
                <a16:creationId xmlns:a16="http://schemas.microsoft.com/office/drawing/2014/main" id="{688BA5E0-258F-4BC7-8197-E5315256B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39199" cy="5143500"/>
          </a:xfrm>
          <a:prstGeom prst="rect">
            <a:avLst/>
          </a:prstGeom>
        </p:spPr>
      </p:pic>
    </p:spTree>
    <p:extLst>
      <p:ext uri="{BB962C8B-B14F-4D97-AF65-F5344CB8AC3E}">
        <p14:creationId xmlns:p14="http://schemas.microsoft.com/office/powerpoint/2010/main" val="93654938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304800" y="57150"/>
            <a:ext cx="8458199"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eaLnBrk="1" hangingPunct="1">
              <a:lnSpc>
                <a:spcPct val="90000"/>
              </a:lnSpc>
              <a:spcAft>
                <a:spcPts val="600"/>
              </a:spcAft>
              <a:buAutoNum type="romanUcPeriod"/>
            </a:pPr>
            <a:r>
              <a:rPr lang="en-US" altLang="en-US" sz="2400" i="0" dirty="0">
                <a:solidFill>
                  <a:schemeClr val="accent2">
                    <a:lumMod val="20000"/>
                    <a:lumOff val="80000"/>
                  </a:schemeClr>
                </a:solidFill>
                <a:latin typeface="+mj-lt"/>
                <a:ea typeface="+mj-ea"/>
                <a:cs typeface="+mj-cs"/>
              </a:rPr>
              <a:t>A consistent hermeneutic (method of interpretation)</a:t>
            </a:r>
          </a:p>
        </p:txBody>
      </p:sp>
      <p:sp>
        <p:nvSpPr>
          <p:cNvPr id="4" name="TextBox 3">
            <a:extLst>
              <a:ext uri="{FF2B5EF4-FFF2-40B4-BE49-F238E27FC236}">
                <a16:creationId xmlns:a16="http://schemas.microsoft.com/office/drawing/2014/main" id="{924EB84D-1B98-4501-8DB9-5D7D9DB1EDEA}"/>
              </a:ext>
            </a:extLst>
          </p:cNvPr>
          <p:cNvSpPr txBox="1">
            <a:spLocks noChangeArrowheads="1"/>
          </p:cNvSpPr>
          <p:nvPr/>
        </p:nvSpPr>
        <p:spPr bwMode="auto">
          <a:xfrm>
            <a:off x="381000" y="742950"/>
            <a:ext cx="8636000" cy="341632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AutoNum type="alphaUcPeriod"/>
            </a:pPr>
            <a:r>
              <a:rPr lang="en-US" altLang="en-US" sz="1800" b="0" dirty="0"/>
              <a:t>Takes the biblical text at face value (if that is what it says, that is what it means).</a:t>
            </a:r>
          </a:p>
          <a:p>
            <a:pPr marL="342900" indent="-342900" algn="just">
              <a:buFontTx/>
              <a:buAutoNum type="alphaUcPeriod"/>
            </a:pPr>
            <a:r>
              <a:rPr lang="en-US" altLang="en-US" sz="1800" b="0" dirty="0"/>
              <a:t>Interprets the biblical text in context</a:t>
            </a:r>
            <a:endParaRPr lang="en-US" altLang="en-US" sz="1800" b="0" i="0" dirty="0"/>
          </a:p>
          <a:p>
            <a:pPr marL="342900" indent="-342900" algn="just">
              <a:buFontTx/>
              <a:buAutoNum type="alphaUcPeriod"/>
            </a:pPr>
            <a:r>
              <a:rPr lang="en-US" altLang="en-US" sz="1800" b="0" dirty="0"/>
              <a:t>Recognizes symbolic language/speech figures and the reality they express.</a:t>
            </a:r>
            <a:endParaRPr lang="en-US" altLang="en-US" sz="1800" b="0" i="0" dirty="0"/>
          </a:p>
          <a:p>
            <a:pPr marL="342900" indent="-342900" algn="just">
              <a:buAutoNum type="alphaUcPeriod"/>
            </a:pPr>
            <a:r>
              <a:rPr lang="en-US" altLang="en-US" sz="1800" b="0" dirty="0"/>
              <a:t> Uses clear texts to interpret the unclear/more difficult.</a:t>
            </a:r>
          </a:p>
          <a:p>
            <a:pPr marL="342900" indent="-342900" algn="just">
              <a:buFontTx/>
              <a:buAutoNum type="alphaUcPeriod"/>
            </a:pPr>
            <a:r>
              <a:rPr lang="en-US" altLang="en-US" sz="1800" b="0" dirty="0"/>
              <a:t>Allows for the progress of revelation without inappropriately altering the meaning of previous revelation.</a:t>
            </a:r>
            <a:endParaRPr lang="en-US" altLang="en-US" sz="1800" b="0" i="0" dirty="0"/>
          </a:p>
          <a:p>
            <a:pPr marL="342900" indent="-342900" algn="just">
              <a:buFontTx/>
              <a:buAutoNum type="alphaUcPeriod"/>
            </a:pPr>
            <a:r>
              <a:rPr lang="en-US" altLang="en-US" sz="1800" b="0" dirty="0"/>
              <a:t>Allows for double fulfillment of prophecies (near/far)-for example, two advents of Christ in Isaiah 61-without resorting to double meanings in a primary sense.</a:t>
            </a:r>
            <a:endParaRPr lang="en-US" altLang="en-US" sz="1800" b="0" i="0" dirty="0"/>
          </a:p>
          <a:p>
            <a:pPr algn="just"/>
            <a:endParaRPr lang="en-US" altLang="en-US" sz="1800" dirty="0"/>
          </a:p>
        </p:txBody>
      </p:sp>
    </p:spTree>
    <p:extLst>
      <p:ext uri="{BB962C8B-B14F-4D97-AF65-F5344CB8AC3E}">
        <p14:creationId xmlns:p14="http://schemas.microsoft.com/office/powerpoint/2010/main" val="10119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11263</TotalTime>
  <Words>2114</Words>
  <Application>Microsoft Office PowerPoint</Application>
  <PresentationFormat>On-screen Show (16:9)</PresentationFormat>
  <Paragraphs>114</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Abadi</vt:lpstr>
      <vt:lpstr>Arial</vt:lpstr>
      <vt:lpstr>Calibri</vt:lpstr>
      <vt:lpstr>Century Gothic</vt:lpstr>
      <vt:lpstr>Courier New</vt:lpstr>
      <vt:lpstr>Symbol</vt:lpstr>
      <vt:lpstr>Tw Cen MT</vt:lpstr>
      <vt:lpstr>Wingdings</vt:lpstr>
      <vt:lpstr>Default Design</vt:lpstr>
      <vt:lpstr>Why Futuristic Premillennialism?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Futuristic Premillennialism?</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Ed Godfrey</cp:lastModifiedBy>
  <cp:revision>324</cp:revision>
  <dcterms:created xsi:type="dcterms:W3CDTF">2009-09-05T17:28:57Z</dcterms:created>
  <dcterms:modified xsi:type="dcterms:W3CDTF">2021-10-16T18:35:25Z</dcterms:modified>
</cp:coreProperties>
</file>